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wmf" ContentType="image/x-wmf"/>
  <Default Extension="bin" ContentType="application/vnd.openxmlformats-officedocument.oleObject"/>
  <Default Extension="rels" ContentType="application/vnd.openxmlformats-package.relationships+xml"/>
  <Default Extension="jpeg" ContentType="image/jpeg"/>
  <Default Extension="png" ContentType="image/png"/>
  <Override PartName="/ppt/notesSlides/notesSlide1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5.xml" ContentType="application/vnd.openxmlformats-officedocument.presentationml.notesSlide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3.xml" ContentType="application/vnd.openxmlformats-officedocument.presentationml.slide+xml"/>
  <Override PartName="/ppt/theme/theme2.xml" ContentType="application/vnd.openxmlformats-officedocument.theme+xml"/>
  <Override PartName="/ppt/theme/theme1.xml" ContentType="application/vnd.openxmlformats-officedocument.theme+xml"/>
  <Override PartName="/ppt/slides/slide3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s/slide12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2.xml" ContentType="application/vnd.openxmlformats-officedocument.presentationml.notesSlide+xml"/>
  <Override PartName="/ppt/notesSlides/notesSlide4.xml" ContentType="application/vnd.openxmlformats-officedocument.presentationml.notesSlide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ppt/viewProps.xml" ContentType="application/vnd.openxmlformats-officedocument.presentationml.viewProps+xml"/>
  <Override PartName="/ppt/notesSlides/notesSlide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8.xml" ContentType="application/vnd.openxmlformats-officedocument.presentationml.slide+xml"/>
  <Override PartName="/ppt/slideLayouts/slideLayout2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ppt/slideLayouts/slideLayout13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1.xml" ContentType="application/vnd.openxmlformats-officedocument.presentationml.notesSlide+xml"/>
  <Override PartName="/ppt/slides/slide10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2.xml" ContentType="application/vnd.openxmlformats-officedocument.presentationml.slid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18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3.xml" ContentType="application/vnd.openxmlformats-officedocument.presentationml.notesSlide+xml"/>
  <Override PartName="/ppt/slideLayouts/slideLayout19.xml" ContentType="application/vnd.openxmlformats-officedocument.presentationml.slideLayout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11.xml" ContentType="application/vnd.openxmlformats-officedocument.presentationml.slid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autoCompressPictures="0" embedTrueTypeFonts="1" saveSubsetFonts="1" strictFirstAndLastChars="0">
  <p:sldMasterIdLst>
    <p:sldMasterId id="2147483648" r:id="rId1"/>
  </p:sldMasterIdLst>
  <p:notesMasterIdLst>
    <p:notesMasterId r:id="rId17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 /><Relationship Id="rId19" Type="http://schemas.openxmlformats.org/officeDocument/2006/relationships/tableStyles" Target="tableStyles.xml" /><Relationship Id="rId20" Type="http://schemas.openxmlformats.org/officeDocument/2006/relationships/viewProps" Target="viewProps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88267687" name="Google Shape;3;n"/>
          <p:cNvSpPr/>
          <p:nvPr>
            <p:ph type="sldImg" idx="2"/>
          </p:nvPr>
        </p:nvSpPr>
        <p:spPr bwMode="auto"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18807904" name="Google Shape;4;n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pPr>
              <a:defRPr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61090691" name="Google Shape;510;p:notes"/>
          <p:cNvSpPr/>
          <p:nvPr>
            <p:ph type="sldImg" idx="2"/>
          </p:nvPr>
        </p:nvSpPr>
        <p:spPr bwMode="auto"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364288" name="Google Shape;511;p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64344016" name="Google Shape;618;g387c923389d_0_55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3735548" name="Google Shape;619;g387c923389d_0_55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79016331" name="Google Shape;628;g387c923389d_0_133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5230582" name="Google Shape;629;g387c923389d_0_133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6678895" name="Google Shape;683;g387c923389d_0_96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0667829" name="Google Shape;684;g387c923389d_0_96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60862831" name="Google Shape;701;g387c923389d_0_66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5840765" name="Google Shape;702;g387c923389d_0_66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7126983" name="Google Shape;516;g1eb2014fdb4_1_0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7540002" name="Google Shape;517;g1eb2014fdb4_1_0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30378416" name="Google Shape;527;g1eb2014fdb4_1_23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8561048" name="Google Shape;528;g1eb2014fdb4_1_23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2863540" name="Google Shape;550;g1eb2014fdb4_1_44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392025" name="Google Shape;551;g1eb2014fdb4_1_44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66420235" name="Google Shape;558;g1eb2014fdb4_1_48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615001" name="Google Shape;559;g1eb2014fdb4_1_48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32102872" name="Google Shape;571;g387c923389d_0_13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931515" name="Google Shape;572;g387c923389d_0_13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440730" name="Google Shape;583;g387c923389d_0_43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3887535" name="Google Shape;584;g387c923389d_0_43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40409379" name="Google Shape;590;g387c923389d_0_21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061501" name="Google Shape;591;g387c923389d_0_21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28365375" name="Google Shape;607;g1eb2014fdb4_1_39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8990881" name="Google Shape;608;g1eb2014fdb4_1_39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mania.com/questions-powerpoint-google-slides/can-i-use-these-templates/" TargetMode="External"/><Relationship Id="rId3" Type="http://schemas.openxmlformats.org/officeDocument/2006/relationships/hyperlink" Target="https://www.facebook.com/SlidesManiaSM/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s://twitter.com/SlidesManiaSM/" TargetMode="External"/><Relationship Id="rId6" Type="http://schemas.openxmlformats.org/officeDocument/2006/relationships/image" Target="../media/image2.png"/><Relationship Id="rId7" Type="http://schemas.openxmlformats.org/officeDocument/2006/relationships/hyperlink" Target="https://www.pinterest.com/slidesmania/" TargetMode="External"/><Relationship Id="rId8" Type="http://schemas.openxmlformats.org/officeDocument/2006/relationships/image" Target="../media/image3.png"/><Relationship Id="rId9" Type="http://schemas.openxmlformats.org/officeDocument/2006/relationships/hyperlink" Target="https://www.instagram.com/slidesmania/" TargetMode="External"/><Relationship Id="rId10" Type="http://schemas.openxmlformats.org/officeDocument/2006/relationships/image" Target="../media/image4.png"/><Relationship Id="rId11" Type="http://schemas.openxmlformats.org/officeDocument/2006/relationships/image" Target="../media/image5.png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Title slide" preserve="0" showMasterPhAnim="0" showMasterSp="1" type="title" userDrawn="1">
  <p:cSld name="TIT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37846865" name="Google Shape;11;p2"/>
          <p:cNvSpPr/>
          <p:nvPr/>
        </p:nvSpPr>
        <p:spPr bwMode="auto">
          <a:xfrm>
            <a:off x="9385913" y="516570"/>
            <a:ext cx="1752680" cy="1752686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1244237260" name="Google Shape;12;p2"/>
          <p:cNvGrpSpPr/>
          <p:nvPr/>
        </p:nvGrpSpPr>
        <p:grpSpPr bwMode="auto">
          <a:xfrm>
            <a:off x="8185118" y="1780818"/>
            <a:ext cx="2597891" cy="2597879"/>
            <a:chOff x="4616075" y="1332525"/>
            <a:chExt cx="1915566" cy="1881022"/>
          </a:xfrm>
        </p:grpSpPr>
        <p:sp>
          <p:nvSpPr>
            <p:cNvPr id="13" name="Google Shape;13;p2"/>
            <p:cNvSpPr/>
            <p:nvPr/>
          </p:nvSpPr>
          <p:spPr bwMode="auto"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 bwMode="auto"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 bwMode="auto"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 bwMode="auto"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 bwMode="auto"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 bwMode="auto"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 bwMode="auto"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 bwMode="auto"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 bwMode="auto"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 bwMode="auto"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 bwMode="auto"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 bwMode="auto"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5" name="Google Shape;25;p2"/>
            <p:cNvSpPr/>
            <p:nvPr/>
          </p:nvSpPr>
          <p:spPr bwMode="auto"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6" name="Google Shape;26;p2"/>
            <p:cNvSpPr/>
            <p:nvPr/>
          </p:nvSpPr>
          <p:spPr bwMode="auto"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2097823695" name="Google Shape;27;p2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34093595" name="Google Shape;28;p2"/>
          <p:cNvGrpSpPr/>
          <p:nvPr/>
        </p:nvGrpSpPr>
        <p:grpSpPr bwMode="auto">
          <a:xfrm>
            <a:off x="7971533" y="1305991"/>
            <a:ext cx="891613" cy="650098"/>
            <a:chOff x="4468725" y="937901"/>
            <a:chExt cx="656322" cy="478541"/>
          </a:xfrm>
        </p:grpSpPr>
        <p:sp>
          <p:nvSpPr>
            <p:cNvPr id="29" name="Google Shape;29;p2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0" name="Google Shape;30;p2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382451114" name="Google Shape;32;p2"/>
          <p:cNvGrpSpPr/>
          <p:nvPr/>
        </p:nvGrpSpPr>
        <p:grpSpPr bwMode="auto">
          <a:xfrm>
            <a:off x="10945151" y="3433043"/>
            <a:ext cx="712775" cy="873751"/>
            <a:chOff x="6197557" y="3002680"/>
            <a:chExt cx="524678" cy="643174"/>
          </a:xfrm>
        </p:grpSpPr>
        <p:sp>
          <p:nvSpPr>
            <p:cNvPr id="33" name="Google Shape;33;p2"/>
            <p:cNvSpPr/>
            <p:nvPr/>
          </p:nvSpPr>
          <p:spPr bwMode="auto">
            <a:xfrm>
              <a:off x="6248807" y="3002680"/>
              <a:ext cx="473428" cy="502222"/>
            </a:xfrm>
            <a:custGeom>
              <a:avLst/>
              <a:gdLst/>
              <a:ahLst/>
              <a:cxnLst/>
              <a:rect l="l" t="t" r="r" b="b"/>
              <a:pathLst>
                <a:path w="473428" h="502222" fill="norm" stroke="1" extrusionOk="0">
                  <a:moveTo>
                    <a:pt x="0" y="0"/>
                  </a:moveTo>
                  <a:lnTo>
                    <a:pt x="105089" y="324348"/>
                  </a:lnTo>
                  <a:lnTo>
                    <a:pt x="335549" y="502223"/>
                  </a:lnTo>
                  <a:lnTo>
                    <a:pt x="473428" y="454204"/>
                  </a:lnTo>
                  <a:lnTo>
                    <a:pt x="253696" y="119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4" name="Google Shape;34;p2"/>
            <p:cNvSpPr/>
            <p:nvPr/>
          </p:nvSpPr>
          <p:spPr bwMode="auto">
            <a:xfrm>
              <a:off x="6197557" y="3002680"/>
              <a:ext cx="156338" cy="531243"/>
            </a:xfrm>
            <a:custGeom>
              <a:avLst/>
              <a:gdLst/>
              <a:ahLst/>
              <a:cxnLst/>
              <a:rect l="l" t="t" r="r" b="b"/>
              <a:pathLst>
                <a:path w="156338" h="531243" fill="norm" stroke="1" extrusionOk="0">
                  <a:moveTo>
                    <a:pt x="0" y="230658"/>
                  </a:moveTo>
                  <a:lnTo>
                    <a:pt x="51249" y="0"/>
                  </a:lnTo>
                  <a:lnTo>
                    <a:pt x="156339" y="324348"/>
                  </a:lnTo>
                  <a:lnTo>
                    <a:pt x="133467" y="531244"/>
                  </a:lnTo>
                  <a:lnTo>
                    <a:pt x="0" y="2306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5" name="Google Shape;35;p2"/>
            <p:cNvSpPr/>
            <p:nvPr/>
          </p:nvSpPr>
          <p:spPr bwMode="auto">
            <a:xfrm>
              <a:off x="6312322" y="3195379"/>
              <a:ext cx="409913" cy="450475"/>
            </a:xfrm>
            <a:custGeom>
              <a:avLst/>
              <a:gdLst/>
              <a:ahLst/>
              <a:cxnLst/>
              <a:rect l="l" t="t" r="r" b="b"/>
              <a:pathLst>
                <a:path w="409913" h="450475" fill="norm" stroke="1" extrusionOk="0">
                  <a:moveTo>
                    <a:pt x="18702" y="338545"/>
                  </a:moveTo>
                  <a:lnTo>
                    <a:pt x="0" y="0"/>
                  </a:lnTo>
                  <a:lnTo>
                    <a:pt x="409913" y="261505"/>
                  </a:lnTo>
                  <a:lnTo>
                    <a:pt x="215968" y="450475"/>
                  </a:lnTo>
                  <a:lnTo>
                    <a:pt x="18702" y="3385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808785682" name="Google Shape;36;p2"/>
          <p:cNvSpPr/>
          <p:nvPr/>
        </p:nvSpPr>
        <p:spPr bwMode="auto">
          <a:xfrm>
            <a:off x="7221549" y="4687209"/>
            <a:ext cx="1991617" cy="1991628"/>
          </a:xfrm>
          <a:custGeom>
            <a:avLst/>
            <a:gdLst/>
            <a:ahLst/>
            <a:cxnLst/>
            <a:rect l="l" t="t" r="r" b="b"/>
            <a:pathLst>
              <a:path w="1467121" h="1467129" fill="norm" stroke="1" extrusionOk="0">
                <a:moveTo>
                  <a:pt x="0" y="733569"/>
                </a:moveTo>
                <a:cubicBezTo>
                  <a:pt x="0" y="328433"/>
                  <a:pt x="328432" y="0"/>
                  <a:pt x="733569" y="0"/>
                </a:cubicBezTo>
                <a:cubicBezTo>
                  <a:pt x="1138697" y="0"/>
                  <a:pt x="1467121" y="328433"/>
                  <a:pt x="1467121" y="733569"/>
                </a:cubicBezTo>
                <a:cubicBezTo>
                  <a:pt x="1467121" y="1138709"/>
                  <a:pt x="1138697" y="1467129"/>
                  <a:pt x="733569" y="1467129"/>
                </a:cubicBezTo>
                <a:cubicBezTo>
                  <a:pt x="328432" y="1467129"/>
                  <a:pt x="0" y="1138709"/>
                  <a:pt x="0" y="73356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880379791" name="Google Shape;37;p2"/>
          <p:cNvSpPr/>
          <p:nvPr/>
        </p:nvSpPr>
        <p:spPr bwMode="auto">
          <a:xfrm>
            <a:off x="6697526" y="66025"/>
            <a:ext cx="1425230" cy="1425228"/>
          </a:xfrm>
          <a:custGeom>
            <a:avLst/>
            <a:gdLst/>
            <a:ahLst/>
            <a:cxnLst/>
            <a:rect l="l" t="t" r="r" b="b"/>
            <a:pathLst>
              <a:path w="1049893" h="1049892" fill="norm" stroke="1" extrusionOk="0">
                <a:moveTo>
                  <a:pt x="0" y="524944"/>
                </a:moveTo>
                <a:cubicBezTo>
                  <a:pt x="0" y="235026"/>
                  <a:pt x="235026" y="0"/>
                  <a:pt x="524945" y="0"/>
                </a:cubicBezTo>
                <a:cubicBezTo>
                  <a:pt x="814863" y="0"/>
                  <a:pt x="1049894" y="235026"/>
                  <a:pt x="1049894" y="524944"/>
                </a:cubicBezTo>
                <a:cubicBezTo>
                  <a:pt x="1049894" y="814867"/>
                  <a:pt x="814863" y="1049893"/>
                  <a:pt x="524945" y="1049893"/>
                </a:cubicBezTo>
                <a:cubicBezTo>
                  <a:pt x="235026" y="1049893"/>
                  <a:pt x="0" y="814867"/>
                  <a:pt x="0" y="524944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122982132" name="Google Shape;38;p2"/>
          <p:cNvSpPr/>
          <p:nvPr/>
        </p:nvSpPr>
        <p:spPr bwMode="auto">
          <a:xfrm>
            <a:off x="-879674" y="-949152"/>
            <a:ext cx="2905255" cy="2905253"/>
          </a:xfrm>
          <a:custGeom>
            <a:avLst/>
            <a:gdLst/>
            <a:ahLst/>
            <a:cxnLst/>
            <a:rect l="l" t="t" r="r" b="b"/>
            <a:pathLst>
              <a:path w="2192645" h="2192644" fill="norm" stroke="1" extrusionOk="0">
                <a:moveTo>
                  <a:pt x="0" y="1096323"/>
                </a:moveTo>
                <a:cubicBezTo>
                  <a:pt x="0" y="490841"/>
                  <a:pt x="490840" y="0"/>
                  <a:pt x="1096324" y="0"/>
                </a:cubicBezTo>
                <a:cubicBezTo>
                  <a:pt x="1701806" y="0"/>
                  <a:pt x="2192646" y="490841"/>
                  <a:pt x="2192646" y="1096323"/>
                </a:cubicBezTo>
                <a:cubicBezTo>
                  <a:pt x="2192646" y="1701805"/>
                  <a:pt x="1701806" y="2192645"/>
                  <a:pt x="1096324" y="2192645"/>
                </a:cubicBezTo>
                <a:cubicBezTo>
                  <a:pt x="490840" y="2192645"/>
                  <a:pt x="0" y="1701805"/>
                  <a:pt x="0" y="1096323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grpSp>
        <p:nvGrpSpPr>
          <p:cNvPr id="1218222227" name="Google Shape;39;p2"/>
          <p:cNvGrpSpPr/>
          <p:nvPr/>
        </p:nvGrpSpPr>
        <p:grpSpPr bwMode="auto">
          <a:xfrm>
            <a:off x="8340475" y="2016974"/>
            <a:ext cx="2283267" cy="2289816"/>
            <a:chOff x="4593397" y="1441597"/>
            <a:chExt cx="1680726" cy="1685546"/>
          </a:xfrm>
        </p:grpSpPr>
        <p:sp>
          <p:nvSpPr>
            <p:cNvPr id="40" name="Google Shape;40;p2"/>
            <p:cNvSpPr/>
            <p:nvPr/>
          </p:nvSpPr>
          <p:spPr bwMode="auto">
            <a:xfrm>
              <a:off x="4636901" y="1545111"/>
              <a:ext cx="1637222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1" name="Google Shape;41;p2"/>
            <p:cNvSpPr/>
            <p:nvPr/>
          </p:nvSpPr>
          <p:spPr bwMode="auto">
            <a:xfrm>
              <a:off x="4593397" y="1441597"/>
              <a:ext cx="1442681" cy="1464465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552160993" name="Google Shape;43;p2"/>
          <p:cNvGrpSpPr/>
          <p:nvPr/>
        </p:nvGrpSpPr>
        <p:grpSpPr bwMode="auto">
          <a:xfrm>
            <a:off x="7971521" y="4845101"/>
            <a:ext cx="1668612" cy="1391255"/>
            <a:chOff x="3790450" y="2922745"/>
            <a:chExt cx="1228275" cy="1024111"/>
          </a:xfrm>
        </p:grpSpPr>
        <p:sp>
          <p:nvSpPr>
            <p:cNvPr id="44" name="Google Shape;44;p2"/>
            <p:cNvSpPr/>
            <p:nvPr/>
          </p:nvSpPr>
          <p:spPr bwMode="auto">
            <a:xfrm>
              <a:off x="3790450" y="2942602"/>
              <a:ext cx="1220561" cy="1004254"/>
            </a:xfrm>
            <a:custGeom>
              <a:avLst/>
              <a:gdLst/>
              <a:ahLst/>
              <a:cxnLst/>
              <a:rect l="l" t="t" r="r" b="b"/>
              <a:pathLst>
                <a:path w="1220561" h="1004254" fill="norm" stroke="1" extrusionOk="0">
                  <a:moveTo>
                    <a:pt x="207279" y="0"/>
                  </a:moveTo>
                  <a:lnTo>
                    <a:pt x="17224" y="276831"/>
                  </a:lnTo>
                  <a:lnTo>
                    <a:pt x="17600" y="277090"/>
                  </a:lnTo>
                  <a:cubicBezTo>
                    <a:pt x="14139" y="279899"/>
                    <a:pt x="10694" y="282725"/>
                    <a:pt x="8241" y="286328"/>
                  </a:cubicBezTo>
                  <a:cubicBezTo>
                    <a:pt x="-42239" y="360421"/>
                    <a:pt x="144416" y="575627"/>
                    <a:pt x="425186" y="766921"/>
                  </a:cubicBezTo>
                  <a:cubicBezTo>
                    <a:pt x="705963" y="958211"/>
                    <a:pt x="974597" y="1053168"/>
                    <a:pt x="1025077" y="979071"/>
                  </a:cubicBezTo>
                  <a:cubicBezTo>
                    <a:pt x="1025523" y="978432"/>
                    <a:pt x="1025603" y="977590"/>
                    <a:pt x="1026008" y="976934"/>
                  </a:cubicBezTo>
                  <a:lnTo>
                    <a:pt x="1027870" y="978221"/>
                  </a:lnTo>
                  <a:lnTo>
                    <a:pt x="1220561" y="700799"/>
                  </a:lnTo>
                  <a:lnTo>
                    <a:pt x="207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5" name="Google Shape;45;p2"/>
            <p:cNvSpPr/>
            <p:nvPr/>
          </p:nvSpPr>
          <p:spPr bwMode="auto">
            <a:xfrm>
              <a:off x="3985489" y="2922745"/>
              <a:ext cx="1033236" cy="743083"/>
            </a:xfrm>
            <a:custGeom>
              <a:avLst/>
              <a:gdLst/>
              <a:ahLst/>
              <a:cxnLst/>
              <a:rect l="l" t="t" r="r" b="b"/>
              <a:pathLst>
                <a:path w="1033236" h="743083" fill="norm" stroke="1" extrusionOk="0">
                  <a:moveTo>
                    <a:pt x="8241" y="25176"/>
                  </a:moveTo>
                  <a:cubicBezTo>
                    <a:pt x="58721" y="-48921"/>
                    <a:pt x="327261" y="46085"/>
                    <a:pt x="608039" y="237379"/>
                  </a:cubicBezTo>
                  <a:cubicBezTo>
                    <a:pt x="888817" y="428669"/>
                    <a:pt x="1075476" y="643811"/>
                    <a:pt x="1024996" y="717908"/>
                  </a:cubicBezTo>
                  <a:cubicBezTo>
                    <a:pt x="974516" y="792005"/>
                    <a:pt x="706004" y="696995"/>
                    <a:pt x="425226" y="505705"/>
                  </a:cubicBezTo>
                  <a:cubicBezTo>
                    <a:pt x="144448" y="314411"/>
                    <a:pt x="-42243" y="99273"/>
                    <a:pt x="8241" y="2517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6" name="Google Shape;46;p2"/>
            <p:cNvSpPr/>
            <p:nvPr/>
          </p:nvSpPr>
          <p:spPr bwMode="auto">
            <a:xfrm>
              <a:off x="4272537" y="3126827"/>
              <a:ext cx="459128" cy="334918"/>
            </a:xfrm>
            <a:custGeom>
              <a:avLst/>
              <a:gdLst/>
              <a:ahLst/>
              <a:cxnLst/>
              <a:rect l="l" t="t" r="r" b="b"/>
              <a:pathLst>
                <a:path w="459128" h="334918" fill="norm" stroke="1" extrusionOk="0">
                  <a:moveTo>
                    <a:pt x="3699" y="10708"/>
                  </a:moveTo>
                  <a:cubicBezTo>
                    <a:pt x="26247" y="-21762"/>
                    <a:pt x="145626" y="22096"/>
                    <a:pt x="270389" y="108669"/>
                  </a:cubicBezTo>
                  <a:cubicBezTo>
                    <a:pt x="395112" y="195242"/>
                    <a:pt x="477977" y="291741"/>
                    <a:pt x="455429" y="324211"/>
                  </a:cubicBezTo>
                  <a:cubicBezTo>
                    <a:pt x="432922" y="356681"/>
                    <a:pt x="313543" y="312820"/>
                    <a:pt x="188779" y="226251"/>
                  </a:cubicBezTo>
                  <a:cubicBezTo>
                    <a:pt x="64016" y="139677"/>
                    <a:pt x="-18849" y="43174"/>
                    <a:pt x="3699" y="107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991432670" name="Google Shape;47;p2"/>
          <p:cNvGrpSpPr/>
          <p:nvPr/>
        </p:nvGrpSpPr>
        <p:grpSpPr bwMode="auto">
          <a:xfrm>
            <a:off x="10268618" y="251265"/>
            <a:ext cx="1847185" cy="1054735"/>
            <a:chOff x="6220591" y="624724"/>
            <a:chExt cx="1359724" cy="776397"/>
          </a:xfrm>
        </p:grpSpPr>
        <p:sp>
          <p:nvSpPr>
            <p:cNvPr id="48" name="Google Shape;48;p2"/>
            <p:cNvSpPr/>
            <p:nvPr/>
          </p:nvSpPr>
          <p:spPr bwMode="auto">
            <a:xfrm>
              <a:off x="6220591" y="624724"/>
              <a:ext cx="1359724" cy="686349"/>
            </a:xfrm>
            <a:custGeom>
              <a:avLst/>
              <a:gdLst/>
              <a:ahLst/>
              <a:cxnLst/>
              <a:rect l="l" t="t" r="r" b="b"/>
              <a:pathLst>
                <a:path w="1359724" h="686349" fill="norm" stroke="1" extrusionOk="0">
                  <a:moveTo>
                    <a:pt x="1359725" y="454951"/>
                  </a:moveTo>
                  <a:lnTo>
                    <a:pt x="1295562" y="102363"/>
                  </a:lnTo>
                  <a:lnTo>
                    <a:pt x="1295076" y="102448"/>
                  </a:lnTo>
                  <a:cubicBezTo>
                    <a:pt x="1295602" y="97716"/>
                    <a:pt x="1296088" y="92988"/>
                    <a:pt x="1295238" y="88413"/>
                  </a:cubicBezTo>
                  <a:cubicBezTo>
                    <a:pt x="1277750" y="-5669"/>
                    <a:pt x="973979" y="-28258"/>
                    <a:pt x="616732" y="38051"/>
                  </a:cubicBezTo>
                  <a:cubicBezTo>
                    <a:pt x="259485" y="104355"/>
                    <a:pt x="-15990" y="234502"/>
                    <a:pt x="1457" y="328585"/>
                  </a:cubicBezTo>
                  <a:cubicBezTo>
                    <a:pt x="1619" y="329398"/>
                    <a:pt x="2186" y="330091"/>
                    <a:pt x="2388" y="330892"/>
                  </a:cubicBezTo>
                  <a:lnTo>
                    <a:pt x="0" y="331329"/>
                  </a:lnTo>
                  <a:lnTo>
                    <a:pt x="62584" y="686350"/>
                  </a:lnTo>
                  <a:lnTo>
                    <a:pt x="1359725" y="45495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9" name="Google Shape;49;p2"/>
            <p:cNvSpPr/>
            <p:nvPr/>
          </p:nvSpPr>
          <p:spPr bwMode="auto">
            <a:xfrm>
              <a:off x="6284859" y="984272"/>
              <a:ext cx="1295270" cy="416848"/>
            </a:xfrm>
            <a:custGeom>
              <a:avLst/>
              <a:gdLst/>
              <a:ahLst/>
              <a:cxnLst/>
              <a:rect l="l" t="t" r="r" b="b"/>
              <a:pathLst>
                <a:path w="1295270" h="416848" fill="norm" stroke="1" extrusionOk="0">
                  <a:moveTo>
                    <a:pt x="1294485" y="88366"/>
                  </a:moveTo>
                  <a:cubicBezTo>
                    <a:pt x="1311933" y="182448"/>
                    <a:pt x="1036498" y="312470"/>
                    <a:pt x="679251" y="378774"/>
                  </a:cubicBezTo>
                  <a:cubicBezTo>
                    <a:pt x="322004" y="445083"/>
                    <a:pt x="18273" y="422563"/>
                    <a:pt x="785" y="328480"/>
                  </a:cubicBezTo>
                  <a:cubicBezTo>
                    <a:pt x="-16662" y="234398"/>
                    <a:pt x="258772" y="104380"/>
                    <a:pt x="616019" y="38072"/>
                  </a:cubicBezTo>
                  <a:cubicBezTo>
                    <a:pt x="973266" y="-28232"/>
                    <a:pt x="1276997" y="-5717"/>
                    <a:pt x="1294485" y="883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50" name="Google Shape;50;p2"/>
            <p:cNvSpPr/>
            <p:nvPr/>
          </p:nvSpPr>
          <p:spPr bwMode="auto">
            <a:xfrm>
              <a:off x="6642623" y="1101719"/>
              <a:ext cx="579706" cy="181954"/>
            </a:xfrm>
            <a:custGeom>
              <a:avLst/>
              <a:gdLst/>
              <a:ahLst/>
              <a:cxnLst/>
              <a:rect l="l" t="t" r="r" b="b"/>
              <a:pathLst>
                <a:path w="579706" h="181954" fill="norm" stroke="1" extrusionOk="0">
                  <a:moveTo>
                    <a:pt x="579394" y="39803"/>
                  </a:moveTo>
                  <a:cubicBezTo>
                    <a:pt x="586761" y="81341"/>
                    <a:pt x="463051" y="137921"/>
                    <a:pt x="303150" y="166185"/>
                  </a:cubicBezTo>
                  <a:cubicBezTo>
                    <a:pt x="143249" y="194449"/>
                    <a:pt x="7677" y="183689"/>
                    <a:pt x="309" y="142152"/>
                  </a:cubicBezTo>
                  <a:cubicBezTo>
                    <a:pt x="-7017" y="100618"/>
                    <a:pt x="116653" y="44033"/>
                    <a:pt x="276594" y="15769"/>
                  </a:cubicBezTo>
                  <a:cubicBezTo>
                    <a:pt x="436495" y="-12495"/>
                    <a:pt x="572067" y="-1735"/>
                    <a:pt x="579394" y="398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2091492147" name="Google Shape;51;p2"/>
          <p:cNvSpPr/>
          <p:nvPr/>
        </p:nvSpPr>
        <p:spPr bwMode="auto">
          <a:xfrm>
            <a:off x="7407751" y="2547555"/>
            <a:ext cx="359399" cy="359389"/>
          </a:xfrm>
          <a:custGeom>
            <a:avLst/>
            <a:gdLst/>
            <a:ahLst/>
            <a:cxnLst/>
            <a:rect l="l" t="t" r="r" b="b"/>
            <a:pathLst>
              <a:path w="264751" h="264743" fill="norm" stroke="1" extrusionOk="0">
                <a:moveTo>
                  <a:pt x="0" y="132163"/>
                </a:moveTo>
                <a:lnTo>
                  <a:pt x="132580" y="0"/>
                </a:lnTo>
                <a:lnTo>
                  <a:pt x="264752" y="132580"/>
                </a:lnTo>
                <a:lnTo>
                  <a:pt x="132176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2059825072" name="Google Shape;52;p2"/>
          <p:cNvSpPr/>
          <p:nvPr/>
        </p:nvSpPr>
        <p:spPr bwMode="auto">
          <a:xfrm>
            <a:off x="641469" y="859395"/>
            <a:ext cx="417626" cy="417632"/>
          </a:xfrm>
          <a:custGeom>
            <a:avLst/>
            <a:gdLst/>
            <a:ahLst/>
            <a:cxnLst/>
            <a:rect l="l" t="t" r="r" b="b"/>
            <a:pathLst>
              <a:path w="264739" h="264743" fill="norm" stroke="1" extrusionOk="0">
                <a:moveTo>
                  <a:pt x="0" y="132163"/>
                </a:moveTo>
                <a:lnTo>
                  <a:pt x="132580" y="0"/>
                </a:lnTo>
                <a:lnTo>
                  <a:pt x="264739" y="132580"/>
                </a:lnTo>
                <a:lnTo>
                  <a:pt x="132163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28696325" name="Google Shape;53;p2"/>
          <p:cNvSpPr/>
          <p:nvPr/>
        </p:nvSpPr>
        <p:spPr bwMode="auto">
          <a:xfrm>
            <a:off x="190300" y="5603654"/>
            <a:ext cx="1138643" cy="1138662"/>
          </a:xfrm>
          <a:custGeom>
            <a:avLst/>
            <a:gdLst/>
            <a:ahLst/>
            <a:cxnLst/>
            <a:rect l="l" t="t" r="r" b="b"/>
            <a:pathLst>
              <a:path w="998810" h="998826" fill="norm" stroke="1" extrusionOk="0">
                <a:moveTo>
                  <a:pt x="0" y="498620"/>
                </a:moveTo>
                <a:lnTo>
                  <a:pt x="500190" y="0"/>
                </a:lnTo>
                <a:lnTo>
                  <a:pt x="998810" y="500194"/>
                </a:lnTo>
                <a:lnTo>
                  <a:pt x="498620" y="998826"/>
                </a:lnTo>
                <a:lnTo>
                  <a:pt x="0" y="498620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622490554" name="Google Shape;54;p2"/>
          <p:cNvSpPr/>
          <p:nvPr/>
        </p:nvSpPr>
        <p:spPr bwMode="auto">
          <a:xfrm>
            <a:off x="9953410" y="335161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768253564" name="Google Shape;55;p2"/>
          <p:cNvSpPr txBox="1"/>
          <p:nvPr>
            <p:ph type="ctrTitle"/>
          </p:nvPr>
        </p:nvSpPr>
        <p:spPr bwMode="auto">
          <a:xfrm>
            <a:off x="912825" y="1753975"/>
            <a:ext cx="65040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pPr>
              <a:defRPr/>
            </a:pPr>
            <a:endParaRPr/>
          </a:p>
        </p:txBody>
      </p:sp>
      <p:sp>
        <p:nvSpPr>
          <p:cNvPr id="2050832609" name="Google Shape;56;p2"/>
          <p:cNvSpPr txBox="1"/>
          <p:nvPr>
            <p:ph type="subTitle" idx="1"/>
          </p:nvPr>
        </p:nvSpPr>
        <p:spPr bwMode="auto">
          <a:xfrm>
            <a:off x="912825" y="4540025"/>
            <a:ext cx="6504000" cy="56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22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pPr>
              <a:defRPr/>
            </a:pPr>
            <a:endParaRPr/>
          </a:p>
        </p:txBody>
      </p:sp>
      <p:grpSp>
        <p:nvGrpSpPr>
          <p:cNvPr id="109735456" name="Google Shape;57;p2"/>
          <p:cNvGrpSpPr/>
          <p:nvPr/>
        </p:nvGrpSpPr>
        <p:grpSpPr bwMode="auto">
          <a:xfrm rot="3039638">
            <a:off x="10223506" y="5077234"/>
            <a:ext cx="1382219" cy="789242"/>
            <a:chOff x="6220591" y="624724"/>
            <a:chExt cx="1359724" cy="776397"/>
          </a:xfrm>
        </p:grpSpPr>
        <p:sp>
          <p:nvSpPr>
            <p:cNvPr id="58" name="Google Shape;58;p2"/>
            <p:cNvSpPr/>
            <p:nvPr/>
          </p:nvSpPr>
          <p:spPr bwMode="auto">
            <a:xfrm>
              <a:off x="6220591" y="624724"/>
              <a:ext cx="1359724" cy="686349"/>
            </a:xfrm>
            <a:custGeom>
              <a:avLst/>
              <a:gdLst/>
              <a:ahLst/>
              <a:cxnLst/>
              <a:rect l="l" t="t" r="r" b="b"/>
              <a:pathLst>
                <a:path w="1359724" h="686349" fill="norm" stroke="1" extrusionOk="0">
                  <a:moveTo>
                    <a:pt x="1359725" y="454951"/>
                  </a:moveTo>
                  <a:lnTo>
                    <a:pt x="1295562" y="102363"/>
                  </a:lnTo>
                  <a:lnTo>
                    <a:pt x="1295076" y="102448"/>
                  </a:lnTo>
                  <a:cubicBezTo>
                    <a:pt x="1295602" y="97716"/>
                    <a:pt x="1296088" y="92988"/>
                    <a:pt x="1295238" y="88413"/>
                  </a:cubicBezTo>
                  <a:cubicBezTo>
                    <a:pt x="1277750" y="-5669"/>
                    <a:pt x="973979" y="-28258"/>
                    <a:pt x="616732" y="38051"/>
                  </a:cubicBezTo>
                  <a:cubicBezTo>
                    <a:pt x="259485" y="104355"/>
                    <a:pt x="-15990" y="234502"/>
                    <a:pt x="1457" y="328585"/>
                  </a:cubicBezTo>
                  <a:cubicBezTo>
                    <a:pt x="1619" y="329398"/>
                    <a:pt x="2186" y="330091"/>
                    <a:pt x="2388" y="330892"/>
                  </a:cubicBezTo>
                  <a:lnTo>
                    <a:pt x="0" y="331329"/>
                  </a:lnTo>
                  <a:lnTo>
                    <a:pt x="62584" y="686350"/>
                  </a:lnTo>
                  <a:lnTo>
                    <a:pt x="1359725" y="45495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59" name="Google Shape;59;p2"/>
            <p:cNvSpPr/>
            <p:nvPr/>
          </p:nvSpPr>
          <p:spPr bwMode="auto">
            <a:xfrm>
              <a:off x="6284859" y="984272"/>
              <a:ext cx="1295270" cy="416848"/>
            </a:xfrm>
            <a:custGeom>
              <a:avLst/>
              <a:gdLst/>
              <a:ahLst/>
              <a:cxnLst/>
              <a:rect l="l" t="t" r="r" b="b"/>
              <a:pathLst>
                <a:path w="1295270" h="416848" fill="norm" stroke="1" extrusionOk="0">
                  <a:moveTo>
                    <a:pt x="1294485" y="88366"/>
                  </a:moveTo>
                  <a:cubicBezTo>
                    <a:pt x="1311933" y="182448"/>
                    <a:pt x="1036498" y="312470"/>
                    <a:pt x="679251" y="378774"/>
                  </a:cubicBezTo>
                  <a:cubicBezTo>
                    <a:pt x="322004" y="445083"/>
                    <a:pt x="18273" y="422563"/>
                    <a:pt x="785" y="328480"/>
                  </a:cubicBezTo>
                  <a:cubicBezTo>
                    <a:pt x="-16662" y="234398"/>
                    <a:pt x="258772" y="104380"/>
                    <a:pt x="616019" y="38072"/>
                  </a:cubicBezTo>
                  <a:cubicBezTo>
                    <a:pt x="973266" y="-28232"/>
                    <a:pt x="1276997" y="-5717"/>
                    <a:pt x="1294485" y="8836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0" name="Google Shape;60;p2"/>
            <p:cNvSpPr/>
            <p:nvPr/>
          </p:nvSpPr>
          <p:spPr bwMode="auto">
            <a:xfrm>
              <a:off x="6642623" y="1101719"/>
              <a:ext cx="579706" cy="181954"/>
            </a:xfrm>
            <a:custGeom>
              <a:avLst/>
              <a:gdLst/>
              <a:ahLst/>
              <a:cxnLst/>
              <a:rect l="l" t="t" r="r" b="b"/>
              <a:pathLst>
                <a:path w="579706" h="181954" fill="norm" stroke="1" extrusionOk="0">
                  <a:moveTo>
                    <a:pt x="579394" y="39803"/>
                  </a:moveTo>
                  <a:cubicBezTo>
                    <a:pt x="586761" y="81341"/>
                    <a:pt x="463051" y="137921"/>
                    <a:pt x="303150" y="166185"/>
                  </a:cubicBezTo>
                  <a:cubicBezTo>
                    <a:pt x="143249" y="194449"/>
                    <a:pt x="7677" y="183689"/>
                    <a:pt x="309" y="142152"/>
                  </a:cubicBezTo>
                  <a:cubicBezTo>
                    <a:pt x="-7017" y="100618"/>
                    <a:pt x="116653" y="44033"/>
                    <a:pt x="276594" y="15769"/>
                  </a:cubicBezTo>
                  <a:cubicBezTo>
                    <a:pt x="436495" y="-12495"/>
                    <a:pt x="572067" y="-1735"/>
                    <a:pt x="579394" y="398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409130592" name="Google Shape;61;p2"/>
          <p:cNvSpPr/>
          <p:nvPr/>
        </p:nvSpPr>
        <p:spPr bwMode="auto">
          <a:xfrm>
            <a:off x="9951335" y="5808861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910241983" name="Google Shape;62;p2"/>
          <p:cNvSpPr/>
          <p:nvPr/>
        </p:nvSpPr>
        <p:spPr bwMode="auto">
          <a:xfrm>
            <a:off x="11296601" y="6236355"/>
            <a:ext cx="359399" cy="359389"/>
          </a:xfrm>
          <a:custGeom>
            <a:avLst/>
            <a:gdLst/>
            <a:ahLst/>
            <a:cxnLst/>
            <a:rect l="l" t="t" r="r" b="b"/>
            <a:pathLst>
              <a:path w="264751" h="264743" fill="norm" stroke="1" extrusionOk="0">
                <a:moveTo>
                  <a:pt x="0" y="132163"/>
                </a:moveTo>
                <a:lnTo>
                  <a:pt x="132580" y="0"/>
                </a:lnTo>
                <a:lnTo>
                  <a:pt x="264752" y="132580"/>
                </a:lnTo>
                <a:lnTo>
                  <a:pt x="132176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Title only" preserve="0" showMasterPhAnim="0" showMasterSp="1" type="titleOnly" userDrawn="1">
  <p:cSld name="TITLE_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56326384" name="Google Shape;330;p11"/>
          <p:cNvSpPr/>
          <p:nvPr/>
        </p:nvSpPr>
        <p:spPr bwMode="auto">
          <a:xfrm flipH="1">
            <a:off x="11270114" y="232339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699551342" name="Google Shape;331;p11"/>
          <p:cNvSpPr/>
          <p:nvPr/>
        </p:nvSpPr>
        <p:spPr bwMode="auto">
          <a:xfrm flipH="1">
            <a:off x="9890848" y="-461213"/>
            <a:ext cx="1181365" cy="1181368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830203951" name="Google Shape;332;p11"/>
          <p:cNvSpPr/>
          <p:nvPr/>
        </p:nvSpPr>
        <p:spPr bwMode="auto">
          <a:xfrm>
            <a:off x="323750" y="241352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822846082" name="Google Shape;333;p11"/>
          <p:cNvSpPr/>
          <p:nvPr/>
        </p:nvSpPr>
        <p:spPr bwMode="auto">
          <a:xfrm flipH="1">
            <a:off x="159222" y="6172023"/>
            <a:ext cx="1090987" cy="1090990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608790538" name="Google Shape;334;p11"/>
          <p:cNvSpPr txBox="1"/>
          <p:nvPr>
            <p:ph type="title"/>
          </p:nvPr>
        </p:nvSpPr>
        <p:spPr bwMode="auto"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843568872" name="Google Shape;335;p11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One column text" preserve="0" showMasterPhAnim="0" showMasterSp="1" userDrawn="1">
  <p:cSld name="ONE_COLUMN_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7954265" name="Google Shape;337;p12"/>
          <p:cNvSpPr/>
          <p:nvPr/>
        </p:nvSpPr>
        <p:spPr bwMode="auto">
          <a:xfrm>
            <a:off x="6745299" y="4866384"/>
            <a:ext cx="1991617" cy="1991628"/>
          </a:xfrm>
          <a:custGeom>
            <a:avLst/>
            <a:gdLst/>
            <a:ahLst/>
            <a:cxnLst/>
            <a:rect l="l" t="t" r="r" b="b"/>
            <a:pathLst>
              <a:path w="1467121" h="1467129" fill="norm" stroke="1" extrusionOk="0">
                <a:moveTo>
                  <a:pt x="0" y="733569"/>
                </a:moveTo>
                <a:cubicBezTo>
                  <a:pt x="0" y="328433"/>
                  <a:pt x="328432" y="0"/>
                  <a:pt x="733569" y="0"/>
                </a:cubicBezTo>
                <a:cubicBezTo>
                  <a:pt x="1138697" y="0"/>
                  <a:pt x="1467121" y="328433"/>
                  <a:pt x="1467121" y="733569"/>
                </a:cubicBezTo>
                <a:cubicBezTo>
                  <a:pt x="1467121" y="1138709"/>
                  <a:pt x="1138697" y="1467129"/>
                  <a:pt x="733569" y="1467129"/>
                </a:cubicBezTo>
                <a:cubicBezTo>
                  <a:pt x="328432" y="1467129"/>
                  <a:pt x="0" y="1138709"/>
                  <a:pt x="0" y="73356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486250382" name="Google Shape;338;p12"/>
          <p:cNvSpPr/>
          <p:nvPr/>
        </p:nvSpPr>
        <p:spPr bwMode="auto">
          <a:xfrm>
            <a:off x="9241061" y="296553"/>
            <a:ext cx="2323996" cy="2324003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359011928" name="Google Shape;339;p12"/>
          <p:cNvGrpSpPr/>
          <p:nvPr/>
        </p:nvGrpSpPr>
        <p:grpSpPr bwMode="auto">
          <a:xfrm>
            <a:off x="7649791" y="1972199"/>
            <a:ext cx="3443231" cy="3443211"/>
            <a:chOff x="4616075" y="1332525"/>
            <a:chExt cx="1915566" cy="1881022"/>
          </a:xfrm>
        </p:grpSpPr>
        <p:sp>
          <p:nvSpPr>
            <p:cNvPr id="340" name="Google Shape;340;p12"/>
            <p:cNvSpPr/>
            <p:nvPr/>
          </p:nvSpPr>
          <p:spPr bwMode="auto"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41" name="Google Shape;341;p12"/>
            <p:cNvSpPr/>
            <p:nvPr/>
          </p:nvSpPr>
          <p:spPr bwMode="auto"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42" name="Google Shape;342;p12"/>
            <p:cNvSpPr/>
            <p:nvPr/>
          </p:nvSpPr>
          <p:spPr bwMode="auto"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43" name="Google Shape;343;p12"/>
            <p:cNvSpPr/>
            <p:nvPr/>
          </p:nvSpPr>
          <p:spPr bwMode="auto"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44" name="Google Shape;344;p12"/>
            <p:cNvSpPr/>
            <p:nvPr/>
          </p:nvSpPr>
          <p:spPr bwMode="auto"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45" name="Google Shape;345;p12"/>
            <p:cNvSpPr/>
            <p:nvPr/>
          </p:nvSpPr>
          <p:spPr bwMode="auto"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46" name="Google Shape;346;p12"/>
            <p:cNvSpPr/>
            <p:nvPr/>
          </p:nvSpPr>
          <p:spPr bwMode="auto"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47" name="Google Shape;347;p12"/>
            <p:cNvSpPr/>
            <p:nvPr/>
          </p:nvSpPr>
          <p:spPr bwMode="auto"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48" name="Google Shape;348;p12"/>
            <p:cNvSpPr/>
            <p:nvPr/>
          </p:nvSpPr>
          <p:spPr bwMode="auto"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49" name="Google Shape;349;p12"/>
            <p:cNvSpPr/>
            <p:nvPr/>
          </p:nvSpPr>
          <p:spPr bwMode="auto"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50" name="Google Shape;350;p12"/>
            <p:cNvSpPr/>
            <p:nvPr/>
          </p:nvSpPr>
          <p:spPr bwMode="auto"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51" name="Google Shape;351;p12"/>
            <p:cNvSpPr/>
            <p:nvPr/>
          </p:nvSpPr>
          <p:spPr bwMode="auto"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52" name="Google Shape;352;p12"/>
            <p:cNvSpPr/>
            <p:nvPr/>
          </p:nvSpPr>
          <p:spPr bwMode="auto"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53" name="Google Shape;353;p12"/>
            <p:cNvSpPr/>
            <p:nvPr/>
          </p:nvSpPr>
          <p:spPr bwMode="auto"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79464521" name="Google Shape;354;p12"/>
          <p:cNvGrpSpPr/>
          <p:nvPr/>
        </p:nvGrpSpPr>
        <p:grpSpPr bwMode="auto">
          <a:xfrm>
            <a:off x="7366492" y="1342819"/>
            <a:ext cx="1181708" cy="861613"/>
            <a:chOff x="4468725" y="937901"/>
            <a:chExt cx="656322" cy="478541"/>
          </a:xfrm>
        </p:grpSpPr>
        <p:sp>
          <p:nvSpPr>
            <p:cNvPr id="355" name="Google Shape;355;p12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56" name="Google Shape;356;p12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57" name="Google Shape;357;p12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5354043" name="Google Shape;358;p12"/>
          <p:cNvGrpSpPr/>
          <p:nvPr/>
        </p:nvGrpSpPr>
        <p:grpSpPr bwMode="auto">
          <a:xfrm>
            <a:off x="11307604" y="4161927"/>
            <a:ext cx="944683" cy="1158035"/>
            <a:chOff x="6197557" y="3002680"/>
            <a:chExt cx="524678" cy="643174"/>
          </a:xfrm>
        </p:grpSpPr>
        <p:sp>
          <p:nvSpPr>
            <p:cNvPr id="359" name="Google Shape;359;p12"/>
            <p:cNvSpPr/>
            <p:nvPr/>
          </p:nvSpPr>
          <p:spPr bwMode="auto">
            <a:xfrm>
              <a:off x="6248807" y="3002680"/>
              <a:ext cx="473428" cy="502222"/>
            </a:xfrm>
            <a:custGeom>
              <a:avLst/>
              <a:gdLst/>
              <a:ahLst/>
              <a:cxnLst/>
              <a:rect l="l" t="t" r="r" b="b"/>
              <a:pathLst>
                <a:path w="473428" h="502222" fill="norm" stroke="1" extrusionOk="0">
                  <a:moveTo>
                    <a:pt x="0" y="0"/>
                  </a:moveTo>
                  <a:lnTo>
                    <a:pt x="105089" y="324348"/>
                  </a:lnTo>
                  <a:lnTo>
                    <a:pt x="335549" y="502223"/>
                  </a:lnTo>
                  <a:lnTo>
                    <a:pt x="473428" y="454204"/>
                  </a:lnTo>
                  <a:lnTo>
                    <a:pt x="253696" y="119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60" name="Google Shape;360;p12"/>
            <p:cNvSpPr/>
            <p:nvPr/>
          </p:nvSpPr>
          <p:spPr bwMode="auto">
            <a:xfrm>
              <a:off x="6197557" y="3002680"/>
              <a:ext cx="156338" cy="531243"/>
            </a:xfrm>
            <a:custGeom>
              <a:avLst/>
              <a:gdLst/>
              <a:ahLst/>
              <a:cxnLst/>
              <a:rect l="l" t="t" r="r" b="b"/>
              <a:pathLst>
                <a:path w="156338" h="531243" fill="norm" stroke="1" extrusionOk="0">
                  <a:moveTo>
                    <a:pt x="0" y="230658"/>
                  </a:moveTo>
                  <a:lnTo>
                    <a:pt x="51249" y="0"/>
                  </a:lnTo>
                  <a:lnTo>
                    <a:pt x="156339" y="324348"/>
                  </a:lnTo>
                  <a:lnTo>
                    <a:pt x="133467" y="531244"/>
                  </a:lnTo>
                  <a:lnTo>
                    <a:pt x="0" y="2306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61" name="Google Shape;361;p12"/>
            <p:cNvSpPr/>
            <p:nvPr/>
          </p:nvSpPr>
          <p:spPr bwMode="auto">
            <a:xfrm>
              <a:off x="6312322" y="3195379"/>
              <a:ext cx="409913" cy="450475"/>
            </a:xfrm>
            <a:custGeom>
              <a:avLst/>
              <a:gdLst/>
              <a:ahLst/>
              <a:cxnLst/>
              <a:rect l="l" t="t" r="r" b="b"/>
              <a:pathLst>
                <a:path w="409913" h="450475" fill="norm" stroke="1" extrusionOk="0">
                  <a:moveTo>
                    <a:pt x="18702" y="338545"/>
                  </a:moveTo>
                  <a:lnTo>
                    <a:pt x="0" y="0"/>
                  </a:lnTo>
                  <a:lnTo>
                    <a:pt x="409913" y="261505"/>
                  </a:lnTo>
                  <a:lnTo>
                    <a:pt x="215968" y="450475"/>
                  </a:lnTo>
                  <a:lnTo>
                    <a:pt x="18702" y="3385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973959289" name="Google Shape;362;p12"/>
          <p:cNvGrpSpPr/>
          <p:nvPr/>
        </p:nvGrpSpPr>
        <p:grpSpPr bwMode="auto">
          <a:xfrm>
            <a:off x="10410953" y="-55071"/>
            <a:ext cx="2448183" cy="1397903"/>
            <a:chOff x="6220591" y="624724"/>
            <a:chExt cx="1359724" cy="776397"/>
          </a:xfrm>
        </p:grpSpPr>
        <p:sp>
          <p:nvSpPr>
            <p:cNvPr id="363" name="Google Shape;363;p12"/>
            <p:cNvSpPr/>
            <p:nvPr/>
          </p:nvSpPr>
          <p:spPr bwMode="auto">
            <a:xfrm>
              <a:off x="6220591" y="624724"/>
              <a:ext cx="1359724" cy="686349"/>
            </a:xfrm>
            <a:custGeom>
              <a:avLst/>
              <a:gdLst/>
              <a:ahLst/>
              <a:cxnLst/>
              <a:rect l="l" t="t" r="r" b="b"/>
              <a:pathLst>
                <a:path w="1359724" h="686349" fill="norm" stroke="1" extrusionOk="0">
                  <a:moveTo>
                    <a:pt x="1359725" y="454951"/>
                  </a:moveTo>
                  <a:lnTo>
                    <a:pt x="1295562" y="102363"/>
                  </a:lnTo>
                  <a:lnTo>
                    <a:pt x="1295076" y="102448"/>
                  </a:lnTo>
                  <a:cubicBezTo>
                    <a:pt x="1295602" y="97716"/>
                    <a:pt x="1296088" y="92988"/>
                    <a:pt x="1295238" y="88413"/>
                  </a:cubicBezTo>
                  <a:cubicBezTo>
                    <a:pt x="1277750" y="-5669"/>
                    <a:pt x="973979" y="-28258"/>
                    <a:pt x="616732" y="38051"/>
                  </a:cubicBezTo>
                  <a:cubicBezTo>
                    <a:pt x="259485" y="104355"/>
                    <a:pt x="-15990" y="234502"/>
                    <a:pt x="1457" y="328585"/>
                  </a:cubicBezTo>
                  <a:cubicBezTo>
                    <a:pt x="1619" y="329398"/>
                    <a:pt x="2186" y="330091"/>
                    <a:pt x="2388" y="330892"/>
                  </a:cubicBezTo>
                  <a:lnTo>
                    <a:pt x="0" y="331329"/>
                  </a:lnTo>
                  <a:lnTo>
                    <a:pt x="62584" y="686350"/>
                  </a:lnTo>
                  <a:lnTo>
                    <a:pt x="1359725" y="45495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64" name="Google Shape;364;p12"/>
            <p:cNvSpPr/>
            <p:nvPr/>
          </p:nvSpPr>
          <p:spPr bwMode="auto">
            <a:xfrm>
              <a:off x="6284859" y="984272"/>
              <a:ext cx="1295270" cy="416848"/>
            </a:xfrm>
            <a:custGeom>
              <a:avLst/>
              <a:gdLst/>
              <a:ahLst/>
              <a:cxnLst/>
              <a:rect l="l" t="t" r="r" b="b"/>
              <a:pathLst>
                <a:path w="1295270" h="416848" fill="norm" stroke="1" extrusionOk="0">
                  <a:moveTo>
                    <a:pt x="1294485" y="88366"/>
                  </a:moveTo>
                  <a:cubicBezTo>
                    <a:pt x="1311933" y="182448"/>
                    <a:pt x="1036498" y="312470"/>
                    <a:pt x="679251" y="378774"/>
                  </a:cubicBezTo>
                  <a:cubicBezTo>
                    <a:pt x="322004" y="445083"/>
                    <a:pt x="18273" y="422563"/>
                    <a:pt x="785" y="328480"/>
                  </a:cubicBezTo>
                  <a:cubicBezTo>
                    <a:pt x="-16662" y="234398"/>
                    <a:pt x="258772" y="104380"/>
                    <a:pt x="616019" y="38072"/>
                  </a:cubicBezTo>
                  <a:cubicBezTo>
                    <a:pt x="973266" y="-28232"/>
                    <a:pt x="1276997" y="-5717"/>
                    <a:pt x="1294485" y="883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65" name="Google Shape;365;p12"/>
            <p:cNvSpPr/>
            <p:nvPr/>
          </p:nvSpPr>
          <p:spPr bwMode="auto">
            <a:xfrm>
              <a:off x="6642623" y="1101719"/>
              <a:ext cx="579706" cy="181954"/>
            </a:xfrm>
            <a:custGeom>
              <a:avLst/>
              <a:gdLst/>
              <a:ahLst/>
              <a:cxnLst/>
              <a:rect l="l" t="t" r="r" b="b"/>
              <a:pathLst>
                <a:path w="579706" h="181954" fill="norm" stroke="1" extrusionOk="0">
                  <a:moveTo>
                    <a:pt x="579394" y="39803"/>
                  </a:moveTo>
                  <a:cubicBezTo>
                    <a:pt x="586761" y="81341"/>
                    <a:pt x="463051" y="137921"/>
                    <a:pt x="303150" y="166185"/>
                  </a:cubicBezTo>
                  <a:cubicBezTo>
                    <a:pt x="143249" y="194449"/>
                    <a:pt x="7677" y="183689"/>
                    <a:pt x="309" y="142152"/>
                  </a:cubicBezTo>
                  <a:cubicBezTo>
                    <a:pt x="-7017" y="100618"/>
                    <a:pt x="116653" y="44033"/>
                    <a:pt x="276594" y="15769"/>
                  </a:cubicBezTo>
                  <a:cubicBezTo>
                    <a:pt x="436495" y="-12495"/>
                    <a:pt x="572067" y="-1735"/>
                    <a:pt x="579394" y="398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212493369" name="Google Shape;366;p12"/>
          <p:cNvSpPr/>
          <p:nvPr/>
        </p:nvSpPr>
        <p:spPr bwMode="auto">
          <a:xfrm>
            <a:off x="9993199" y="56121"/>
            <a:ext cx="805025" cy="805025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627522856" name="Google Shape;367;p12"/>
          <p:cNvSpPr/>
          <p:nvPr/>
        </p:nvSpPr>
        <p:spPr bwMode="auto">
          <a:xfrm>
            <a:off x="9951335" y="5808861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338950204" name="Google Shape;368;p12"/>
          <p:cNvSpPr txBox="1"/>
          <p:nvPr>
            <p:ph type="title"/>
          </p:nvPr>
        </p:nvSpPr>
        <p:spPr bwMode="auto">
          <a:xfrm>
            <a:off x="1128763" y="1685375"/>
            <a:ext cx="58281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pPr>
              <a:defRPr/>
            </a:pPr>
            <a:endParaRPr/>
          </a:p>
        </p:txBody>
      </p:sp>
      <p:sp>
        <p:nvSpPr>
          <p:cNvPr id="1468025934" name="Google Shape;369;p12"/>
          <p:cNvSpPr txBox="1"/>
          <p:nvPr>
            <p:ph type="body" idx="1"/>
          </p:nvPr>
        </p:nvSpPr>
        <p:spPr bwMode="auto">
          <a:xfrm>
            <a:off x="1128763" y="2819125"/>
            <a:ext cx="5828100" cy="235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/>
            </a:lvl9pPr>
          </a:lstStyle>
          <a:p>
            <a:pPr>
              <a:defRPr/>
            </a:pPr>
            <a:endParaRPr/>
          </a:p>
        </p:txBody>
      </p:sp>
      <p:sp>
        <p:nvSpPr>
          <p:cNvPr id="438824915" name="Google Shape;370;p12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48033916" name="Google Shape;371;p12"/>
          <p:cNvSpPr/>
          <p:nvPr>
            <p:ph type="pic" idx="2"/>
          </p:nvPr>
        </p:nvSpPr>
        <p:spPr bwMode="auto">
          <a:xfrm>
            <a:off x="7551600" y="1874000"/>
            <a:ext cx="3639600" cy="3639600"/>
          </a:xfrm>
          <a:prstGeom prst="rect">
            <a:avLst/>
          </a:prstGeom>
          <a:noFill/>
          <a:ln>
            <a:noFill/>
          </a:ln>
        </p:spPr>
      </p:sp>
      <p:sp>
        <p:nvSpPr>
          <p:cNvPr id="1918713568" name="Google Shape;372;p12"/>
          <p:cNvSpPr/>
          <p:nvPr/>
        </p:nvSpPr>
        <p:spPr bwMode="auto">
          <a:xfrm>
            <a:off x="-777152" y="5319949"/>
            <a:ext cx="2072230" cy="2072235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737520606" name="Google Shape;373;p12"/>
          <p:cNvSpPr/>
          <p:nvPr/>
        </p:nvSpPr>
        <p:spPr bwMode="auto">
          <a:xfrm>
            <a:off x="323750" y="241352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916145585" name="Google Shape;374;p12"/>
          <p:cNvSpPr/>
          <p:nvPr/>
        </p:nvSpPr>
        <p:spPr bwMode="auto">
          <a:xfrm>
            <a:off x="1128774" y="-452200"/>
            <a:ext cx="1181365" cy="1181368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1151339761" name="Google Shape;375;p12"/>
          <p:cNvGrpSpPr/>
          <p:nvPr/>
        </p:nvGrpSpPr>
        <p:grpSpPr bwMode="auto">
          <a:xfrm>
            <a:off x="7383002" y="4540325"/>
            <a:ext cx="2181048" cy="1818514"/>
            <a:chOff x="3790450" y="2922745"/>
            <a:chExt cx="1228275" cy="1024111"/>
          </a:xfrm>
        </p:grpSpPr>
        <p:sp>
          <p:nvSpPr>
            <p:cNvPr id="376" name="Google Shape;376;p12"/>
            <p:cNvSpPr/>
            <p:nvPr/>
          </p:nvSpPr>
          <p:spPr bwMode="auto">
            <a:xfrm>
              <a:off x="3790450" y="2942602"/>
              <a:ext cx="1220561" cy="1004254"/>
            </a:xfrm>
            <a:custGeom>
              <a:avLst/>
              <a:gdLst/>
              <a:ahLst/>
              <a:cxnLst/>
              <a:rect l="l" t="t" r="r" b="b"/>
              <a:pathLst>
                <a:path w="1220561" h="1004254" fill="norm" stroke="1" extrusionOk="0">
                  <a:moveTo>
                    <a:pt x="207279" y="0"/>
                  </a:moveTo>
                  <a:lnTo>
                    <a:pt x="17224" y="276831"/>
                  </a:lnTo>
                  <a:lnTo>
                    <a:pt x="17600" y="277090"/>
                  </a:lnTo>
                  <a:cubicBezTo>
                    <a:pt x="14139" y="279899"/>
                    <a:pt x="10694" y="282725"/>
                    <a:pt x="8241" y="286328"/>
                  </a:cubicBezTo>
                  <a:cubicBezTo>
                    <a:pt x="-42239" y="360421"/>
                    <a:pt x="144416" y="575627"/>
                    <a:pt x="425186" y="766921"/>
                  </a:cubicBezTo>
                  <a:cubicBezTo>
                    <a:pt x="705963" y="958211"/>
                    <a:pt x="974597" y="1053168"/>
                    <a:pt x="1025077" y="979071"/>
                  </a:cubicBezTo>
                  <a:cubicBezTo>
                    <a:pt x="1025523" y="978432"/>
                    <a:pt x="1025603" y="977590"/>
                    <a:pt x="1026008" y="976934"/>
                  </a:cubicBezTo>
                  <a:lnTo>
                    <a:pt x="1027870" y="978221"/>
                  </a:lnTo>
                  <a:lnTo>
                    <a:pt x="1220561" y="700799"/>
                  </a:lnTo>
                  <a:lnTo>
                    <a:pt x="207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77" name="Google Shape;377;p12"/>
            <p:cNvSpPr/>
            <p:nvPr/>
          </p:nvSpPr>
          <p:spPr bwMode="auto">
            <a:xfrm>
              <a:off x="3985489" y="2922745"/>
              <a:ext cx="1033236" cy="743083"/>
            </a:xfrm>
            <a:custGeom>
              <a:avLst/>
              <a:gdLst/>
              <a:ahLst/>
              <a:cxnLst/>
              <a:rect l="l" t="t" r="r" b="b"/>
              <a:pathLst>
                <a:path w="1033236" h="743083" fill="norm" stroke="1" extrusionOk="0">
                  <a:moveTo>
                    <a:pt x="8241" y="25176"/>
                  </a:moveTo>
                  <a:cubicBezTo>
                    <a:pt x="58721" y="-48921"/>
                    <a:pt x="327261" y="46085"/>
                    <a:pt x="608039" y="237379"/>
                  </a:cubicBezTo>
                  <a:cubicBezTo>
                    <a:pt x="888817" y="428669"/>
                    <a:pt x="1075476" y="643811"/>
                    <a:pt x="1024996" y="717908"/>
                  </a:cubicBezTo>
                  <a:cubicBezTo>
                    <a:pt x="974516" y="792005"/>
                    <a:pt x="706004" y="696995"/>
                    <a:pt x="425226" y="505705"/>
                  </a:cubicBezTo>
                  <a:cubicBezTo>
                    <a:pt x="144448" y="314411"/>
                    <a:pt x="-42243" y="99273"/>
                    <a:pt x="8241" y="2517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78" name="Google Shape;378;p12"/>
            <p:cNvSpPr/>
            <p:nvPr/>
          </p:nvSpPr>
          <p:spPr bwMode="auto">
            <a:xfrm>
              <a:off x="4272537" y="3126827"/>
              <a:ext cx="459128" cy="334918"/>
            </a:xfrm>
            <a:custGeom>
              <a:avLst/>
              <a:gdLst/>
              <a:ahLst/>
              <a:cxnLst/>
              <a:rect l="l" t="t" r="r" b="b"/>
              <a:pathLst>
                <a:path w="459128" h="334918" fill="norm" stroke="1" extrusionOk="0">
                  <a:moveTo>
                    <a:pt x="3699" y="10708"/>
                  </a:moveTo>
                  <a:cubicBezTo>
                    <a:pt x="26247" y="-21762"/>
                    <a:pt x="145626" y="22096"/>
                    <a:pt x="270389" y="108669"/>
                  </a:cubicBezTo>
                  <a:cubicBezTo>
                    <a:pt x="395112" y="195242"/>
                    <a:pt x="477977" y="291741"/>
                    <a:pt x="455429" y="324211"/>
                  </a:cubicBezTo>
                  <a:cubicBezTo>
                    <a:pt x="432922" y="356681"/>
                    <a:pt x="313543" y="312820"/>
                    <a:pt x="188779" y="226251"/>
                  </a:cubicBezTo>
                  <a:cubicBezTo>
                    <a:pt x="64016" y="139677"/>
                    <a:pt x="-18849" y="43174"/>
                    <a:pt x="3699" y="107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193181843" name="Google Shape;379;p12"/>
          <p:cNvSpPr/>
          <p:nvPr/>
        </p:nvSpPr>
        <p:spPr bwMode="auto"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fill="norm" stroke="1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One column text and image left" preserve="0" showMasterPhAnim="0" showMasterSp="1" userDrawn="1">
  <p:cSld name="ONE_COLUMN_TEXT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37844785" name="Google Shape;381;p13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82219301" name="Google Shape;382;p13"/>
          <p:cNvSpPr/>
          <p:nvPr/>
        </p:nvSpPr>
        <p:spPr bwMode="auto">
          <a:xfrm flipH="1">
            <a:off x="11270114" y="232339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888616110" name="Google Shape;383;p13"/>
          <p:cNvSpPr/>
          <p:nvPr/>
        </p:nvSpPr>
        <p:spPr bwMode="auto">
          <a:xfrm flipH="1">
            <a:off x="9890848" y="-461213"/>
            <a:ext cx="1181365" cy="1181368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1700934143" name="Google Shape;384;p13"/>
          <p:cNvGrpSpPr/>
          <p:nvPr/>
        </p:nvGrpSpPr>
        <p:grpSpPr bwMode="auto">
          <a:xfrm flipH="1">
            <a:off x="11521659" y="4785465"/>
            <a:ext cx="770785" cy="561999"/>
            <a:chOff x="4468725" y="937901"/>
            <a:chExt cx="656322" cy="478541"/>
          </a:xfrm>
        </p:grpSpPr>
        <p:sp>
          <p:nvSpPr>
            <p:cNvPr id="385" name="Google Shape;385;p13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86" name="Google Shape;386;p13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87" name="Google Shape;387;p13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275345559" name="Google Shape;388;p13"/>
          <p:cNvGrpSpPr/>
          <p:nvPr/>
        </p:nvGrpSpPr>
        <p:grpSpPr bwMode="auto">
          <a:xfrm flipH="1">
            <a:off x="10315651" y="5347469"/>
            <a:ext cx="1976800" cy="1979513"/>
            <a:chOff x="4593392" y="1441589"/>
            <a:chExt cx="1683242" cy="1685552"/>
          </a:xfrm>
        </p:grpSpPr>
        <p:sp>
          <p:nvSpPr>
            <p:cNvPr id="389" name="Google Shape;389;p13"/>
            <p:cNvSpPr/>
            <p:nvPr/>
          </p:nvSpPr>
          <p:spPr bwMode="auto"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90" name="Google Shape;390;p13"/>
            <p:cNvSpPr/>
            <p:nvPr/>
          </p:nvSpPr>
          <p:spPr bwMode="auto"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91" name="Google Shape;391;p13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956923809" name="Google Shape;392;p13"/>
          <p:cNvSpPr txBox="1"/>
          <p:nvPr>
            <p:ph type="title"/>
          </p:nvPr>
        </p:nvSpPr>
        <p:spPr bwMode="auto">
          <a:xfrm>
            <a:off x="7393350" y="509800"/>
            <a:ext cx="4200000" cy="4679399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pPr>
              <a:defRPr/>
            </a:pPr>
            <a:endParaRPr/>
          </a:p>
        </p:txBody>
      </p:sp>
      <p:sp>
        <p:nvSpPr>
          <p:cNvPr id="1092568575" name="Google Shape;393;p13"/>
          <p:cNvSpPr txBox="1"/>
          <p:nvPr>
            <p:ph type="body" idx="1"/>
          </p:nvPr>
        </p:nvSpPr>
        <p:spPr bwMode="auto">
          <a:xfrm>
            <a:off x="598650" y="5491100"/>
            <a:ext cx="9555000" cy="106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>
              <a:defRPr/>
            </a:pPr>
            <a:endParaRPr/>
          </a:p>
        </p:txBody>
      </p:sp>
      <p:sp>
        <p:nvSpPr>
          <p:cNvPr id="55108873" name="Google Shape;394;p13"/>
          <p:cNvSpPr txBox="1"/>
          <p:nvPr>
            <p:ph type="sldNum" idx="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7411108" name="Google Shape;395;p13"/>
          <p:cNvSpPr/>
          <p:nvPr>
            <p:ph type="pic" idx="3"/>
          </p:nvPr>
        </p:nvSpPr>
        <p:spPr bwMode="auto">
          <a:xfrm>
            <a:off x="598650" y="509800"/>
            <a:ext cx="6469500" cy="4679399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One column text and image right" preserve="0" showMasterPhAnim="0" showMasterSp="1" userDrawn="1">
  <p:cSld name="ONE_COLUMN_TEXT_1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67408915" name="Google Shape;397;p14"/>
          <p:cNvSpPr txBox="1"/>
          <p:nvPr>
            <p:ph type="title"/>
          </p:nvPr>
        </p:nvSpPr>
        <p:spPr bwMode="auto">
          <a:xfrm>
            <a:off x="636150" y="772250"/>
            <a:ext cx="5745600" cy="233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7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pPr>
              <a:defRPr/>
            </a:pPr>
            <a:endParaRPr/>
          </a:p>
        </p:txBody>
      </p:sp>
      <p:sp>
        <p:nvSpPr>
          <p:cNvPr id="114974969" name="Google Shape;398;p14"/>
          <p:cNvSpPr txBox="1"/>
          <p:nvPr>
            <p:ph type="body" idx="1"/>
          </p:nvPr>
        </p:nvSpPr>
        <p:spPr bwMode="auto">
          <a:xfrm>
            <a:off x="636150" y="2971800"/>
            <a:ext cx="5745600" cy="272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pPr>
              <a:defRPr/>
            </a:pPr>
            <a:endParaRPr/>
          </a:p>
        </p:txBody>
      </p:sp>
      <p:sp>
        <p:nvSpPr>
          <p:cNvPr id="1770593010" name="Google Shape;399;p14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49613798" name="Google Shape;400;p14"/>
          <p:cNvSpPr txBox="1"/>
          <p:nvPr>
            <p:ph type="sldNum" idx="2"/>
          </p:nvPr>
        </p:nvSpPr>
        <p:spPr bwMode="auto">
          <a:xfrm flipH="1">
            <a:off x="20389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0402258" name="Google Shape;401;p14"/>
          <p:cNvSpPr/>
          <p:nvPr/>
        </p:nvSpPr>
        <p:spPr bwMode="auto">
          <a:xfrm>
            <a:off x="247663" y="232339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99477030" name="Google Shape;402;p14"/>
          <p:cNvSpPr/>
          <p:nvPr/>
        </p:nvSpPr>
        <p:spPr bwMode="auto">
          <a:xfrm>
            <a:off x="1052687" y="-461213"/>
            <a:ext cx="1181365" cy="1181368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1271748022" name="Google Shape;403;p14"/>
          <p:cNvGrpSpPr/>
          <p:nvPr/>
        </p:nvGrpSpPr>
        <p:grpSpPr bwMode="auto">
          <a:xfrm>
            <a:off x="-167544" y="4785465"/>
            <a:ext cx="770785" cy="561999"/>
            <a:chOff x="4468725" y="937901"/>
            <a:chExt cx="656322" cy="478541"/>
          </a:xfrm>
        </p:grpSpPr>
        <p:sp>
          <p:nvSpPr>
            <p:cNvPr id="404" name="Google Shape;404;p14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05" name="Google Shape;405;p14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06" name="Google Shape;406;p14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61594306" name="Google Shape;407;p14"/>
          <p:cNvGrpSpPr/>
          <p:nvPr/>
        </p:nvGrpSpPr>
        <p:grpSpPr bwMode="auto">
          <a:xfrm>
            <a:off x="-167551" y="5347469"/>
            <a:ext cx="1976800" cy="1979513"/>
            <a:chOff x="4593392" y="1441589"/>
            <a:chExt cx="1683242" cy="1685552"/>
          </a:xfrm>
        </p:grpSpPr>
        <p:sp>
          <p:nvSpPr>
            <p:cNvPr id="408" name="Google Shape;408;p14"/>
            <p:cNvSpPr/>
            <p:nvPr/>
          </p:nvSpPr>
          <p:spPr bwMode="auto"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09" name="Google Shape;409;p14"/>
            <p:cNvSpPr/>
            <p:nvPr/>
          </p:nvSpPr>
          <p:spPr bwMode="auto"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10" name="Google Shape;410;p14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573855001" name="Google Shape;411;p14"/>
          <p:cNvSpPr/>
          <p:nvPr>
            <p:ph type="pic" idx="3"/>
          </p:nvPr>
        </p:nvSpPr>
        <p:spPr bwMode="auto">
          <a:xfrm>
            <a:off x="6809375" y="320850"/>
            <a:ext cx="4984500" cy="62163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Quote" preserve="0" showMasterPhAnim="0" showMasterSp="1" userDrawn="1">
  <p:cSld name="MAIN_POI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40929864" name="Google Shape;413;p15"/>
          <p:cNvSpPr txBox="1"/>
          <p:nvPr>
            <p:ph type="title"/>
          </p:nvPr>
        </p:nvSpPr>
        <p:spPr bwMode="auto">
          <a:xfrm>
            <a:off x="683250" y="2674975"/>
            <a:ext cx="10825500" cy="288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pPr>
              <a:defRPr/>
            </a:pPr>
            <a:endParaRPr/>
          </a:p>
        </p:txBody>
      </p:sp>
      <p:sp>
        <p:nvSpPr>
          <p:cNvPr id="1201927790" name="Google Shape;414;p15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4573554" name="Google Shape;415;p15"/>
          <p:cNvSpPr txBox="1"/>
          <p:nvPr>
            <p:ph type="subTitle" idx="1"/>
          </p:nvPr>
        </p:nvSpPr>
        <p:spPr bwMode="auto">
          <a:xfrm>
            <a:off x="683250" y="5560063"/>
            <a:ext cx="10825500" cy="731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pPr>
              <a:defRPr/>
            </a:pPr>
            <a:endParaRPr/>
          </a:p>
        </p:txBody>
      </p:sp>
      <p:grpSp>
        <p:nvGrpSpPr>
          <p:cNvPr id="1958350537" name="Google Shape;416;p15"/>
          <p:cNvGrpSpPr/>
          <p:nvPr/>
        </p:nvGrpSpPr>
        <p:grpSpPr bwMode="auto">
          <a:xfrm flipH="1">
            <a:off x="9698297" y="237744"/>
            <a:ext cx="2245810" cy="2245752"/>
            <a:chOff x="4616075" y="1332525"/>
            <a:chExt cx="1915566" cy="1881022"/>
          </a:xfrm>
        </p:grpSpPr>
        <p:sp>
          <p:nvSpPr>
            <p:cNvPr id="417" name="Google Shape;417;p15"/>
            <p:cNvSpPr/>
            <p:nvPr/>
          </p:nvSpPr>
          <p:spPr bwMode="auto"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18" name="Google Shape;418;p15"/>
            <p:cNvSpPr/>
            <p:nvPr/>
          </p:nvSpPr>
          <p:spPr bwMode="auto"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19" name="Google Shape;419;p15"/>
            <p:cNvSpPr/>
            <p:nvPr/>
          </p:nvSpPr>
          <p:spPr bwMode="auto"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0" name="Google Shape;420;p15"/>
            <p:cNvSpPr/>
            <p:nvPr/>
          </p:nvSpPr>
          <p:spPr bwMode="auto"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1" name="Google Shape;421;p15"/>
            <p:cNvSpPr/>
            <p:nvPr/>
          </p:nvSpPr>
          <p:spPr bwMode="auto"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2" name="Google Shape;422;p15"/>
            <p:cNvSpPr/>
            <p:nvPr/>
          </p:nvSpPr>
          <p:spPr bwMode="auto"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3" name="Google Shape;423;p15"/>
            <p:cNvSpPr/>
            <p:nvPr/>
          </p:nvSpPr>
          <p:spPr bwMode="auto"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4" name="Google Shape;424;p15"/>
            <p:cNvSpPr/>
            <p:nvPr/>
          </p:nvSpPr>
          <p:spPr bwMode="auto"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5" name="Google Shape;425;p15"/>
            <p:cNvSpPr/>
            <p:nvPr/>
          </p:nvSpPr>
          <p:spPr bwMode="auto"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6" name="Google Shape;426;p15"/>
            <p:cNvSpPr/>
            <p:nvPr/>
          </p:nvSpPr>
          <p:spPr bwMode="auto"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7" name="Google Shape;427;p15"/>
            <p:cNvSpPr/>
            <p:nvPr/>
          </p:nvSpPr>
          <p:spPr bwMode="auto"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8" name="Google Shape;428;p15"/>
            <p:cNvSpPr/>
            <p:nvPr/>
          </p:nvSpPr>
          <p:spPr bwMode="auto"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29" name="Google Shape;429;p15"/>
            <p:cNvSpPr/>
            <p:nvPr/>
          </p:nvSpPr>
          <p:spPr bwMode="auto"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30" name="Google Shape;430;p15"/>
            <p:cNvSpPr/>
            <p:nvPr/>
          </p:nvSpPr>
          <p:spPr bwMode="auto"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158245983" name="Google Shape;431;p15"/>
          <p:cNvSpPr/>
          <p:nvPr/>
        </p:nvSpPr>
        <p:spPr bwMode="auto">
          <a:xfrm flipH="1">
            <a:off x="10430470" y="-361799"/>
            <a:ext cx="1019976" cy="1019979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1118588456" name="Google Shape;432;p15"/>
          <p:cNvGrpSpPr/>
          <p:nvPr/>
        </p:nvGrpSpPr>
        <p:grpSpPr bwMode="auto">
          <a:xfrm flipH="1">
            <a:off x="11173259" y="950815"/>
            <a:ext cx="770785" cy="561999"/>
            <a:chOff x="4468725" y="937901"/>
            <a:chExt cx="656322" cy="478541"/>
          </a:xfrm>
        </p:grpSpPr>
        <p:sp>
          <p:nvSpPr>
            <p:cNvPr id="433" name="Google Shape;433;p15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34" name="Google Shape;434;p15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35" name="Google Shape;435;p15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376985268" name="Google Shape;436;p15"/>
          <p:cNvGrpSpPr/>
          <p:nvPr/>
        </p:nvGrpSpPr>
        <p:grpSpPr bwMode="auto">
          <a:xfrm flipH="1">
            <a:off x="8759551" y="242069"/>
            <a:ext cx="1976800" cy="1979513"/>
            <a:chOff x="4593392" y="1441589"/>
            <a:chExt cx="1683242" cy="1685552"/>
          </a:xfrm>
        </p:grpSpPr>
        <p:sp>
          <p:nvSpPr>
            <p:cNvPr id="437" name="Google Shape;437;p15"/>
            <p:cNvSpPr/>
            <p:nvPr/>
          </p:nvSpPr>
          <p:spPr bwMode="auto"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38" name="Google Shape;438;p15"/>
            <p:cNvSpPr/>
            <p:nvPr/>
          </p:nvSpPr>
          <p:spPr bwMode="auto"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39" name="Google Shape;439;p15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Main point" preserve="0" showMasterPhAnim="0" showMasterSp="1" userDrawn="1">
  <p:cSld name="MAIN_POINT_1">
    <p:bg>
      <p:bgPr shadeToTitle="0">
        <a:solidFill>
          <a:schemeClr val="dk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27410222" name="Google Shape;441;p16"/>
          <p:cNvGrpSpPr/>
          <p:nvPr/>
        </p:nvGrpSpPr>
        <p:grpSpPr bwMode="auto">
          <a:xfrm flipH="1">
            <a:off x="9469697" y="466344"/>
            <a:ext cx="2245810" cy="2245752"/>
            <a:chOff x="4616075" y="1332525"/>
            <a:chExt cx="1915566" cy="1881022"/>
          </a:xfrm>
        </p:grpSpPr>
        <p:sp>
          <p:nvSpPr>
            <p:cNvPr id="442" name="Google Shape;442;p16"/>
            <p:cNvSpPr/>
            <p:nvPr/>
          </p:nvSpPr>
          <p:spPr bwMode="auto"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43" name="Google Shape;443;p16"/>
            <p:cNvSpPr/>
            <p:nvPr/>
          </p:nvSpPr>
          <p:spPr bwMode="auto"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44" name="Google Shape;444;p16"/>
            <p:cNvSpPr/>
            <p:nvPr/>
          </p:nvSpPr>
          <p:spPr bwMode="auto"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45" name="Google Shape;445;p16"/>
            <p:cNvSpPr/>
            <p:nvPr/>
          </p:nvSpPr>
          <p:spPr bwMode="auto"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46" name="Google Shape;446;p16"/>
            <p:cNvSpPr/>
            <p:nvPr/>
          </p:nvSpPr>
          <p:spPr bwMode="auto"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47" name="Google Shape;447;p16"/>
            <p:cNvSpPr/>
            <p:nvPr/>
          </p:nvSpPr>
          <p:spPr bwMode="auto"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48" name="Google Shape;448;p16"/>
            <p:cNvSpPr/>
            <p:nvPr/>
          </p:nvSpPr>
          <p:spPr bwMode="auto"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49" name="Google Shape;449;p16"/>
            <p:cNvSpPr/>
            <p:nvPr/>
          </p:nvSpPr>
          <p:spPr bwMode="auto"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50" name="Google Shape;450;p16"/>
            <p:cNvSpPr/>
            <p:nvPr/>
          </p:nvSpPr>
          <p:spPr bwMode="auto"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51" name="Google Shape;451;p16"/>
            <p:cNvSpPr/>
            <p:nvPr/>
          </p:nvSpPr>
          <p:spPr bwMode="auto"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52" name="Google Shape;452;p16"/>
            <p:cNvSpPr/>
            <p:nvPr/>
          </p:nvSpPr>
          <p:spPr bwMode="auto"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53" name="Google Shape;453;p16"/>
            <p:cNvSpPr/>
            <p:nvPr/>
          </p:nvSpPr>
          <p:spPr bwMode="auto"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54" name="Google Shape;454;p16"/>
            <p:cNvSpPr/>
            <p:nvPr/>
          </p:nvSpPr>
          <p:spPr bwMode="auto"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55" name="Google Shape;455;p16"/>
            <p:cNvSpPr/>
            <p:nvPr/>
          </p:nvSpPr>
          <p:spPr bwMode="auto"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582596248" name="Google Shape;456;p16"/>
          <p:cNvSpPr/>
          <p:nvPr/>
        </p:nvSpPr>
        <p:spPr bwMode="auto">
          <a:xfrm flipH="1">
            <a:off x="10201870" y="-133199"/>
            <a:ext cx="1019976" cy="1019979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89711818" name="Google Shape;457;p16"/>
          <p:cNvGrpSpPr/>
          <p:nvPr/>
        </p:nvGrpSpPr>
        <p:grpSpPr bwMode="auto">
          <a:xfrm flipH="1">
            <a:off x="10944659" y="1179415"/>
            <a:ext cx="770785" cy="561999"/>
            <a:chOff x="4468725" y="937901"/>
            <a:chExt cx="656322" cy="478541"/>
          </a:xfrm>
        </p:grpSpPr>
        <p:sp>
          <p:nvSpPr>
            <p:cNvPr id="458" name="Google Shape;458;p16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59" name="Google Shape;459;p16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60" name="Google Shape;460;p16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981553404" name="Google Shape;461;p16"/>
          <p:cNvGrpSpPr/>
          <p:nvPr/>
        </p:nvGrpSpPr>
        <p:grpSpPr bwMode="auto">
          <a:xfrm>
            <a:off x="8530951" y="470669"/>
            <a:ext cx="1976800" cy="1979513"/>
            <a:chOff x="8530951" y="470669"/>
            <a:chExt cx="1976800" cy="1979513"/>
          </a:xfrm>
        </p:grpSpPr>
        <p:sp>
          <p:nvSpPr>
            <p:cNvPr id="462" name="Google Shape;462;p16"/>
            <p:cNvSpPr/>
            <p:nvPr/>
          </p:nvSpPr>
          <p:spPr bwMode="auto">
            <a:xfrm flipH="1">
              <a:off x="8530951" y="592244"/>
              <a:ext cx="1917899" cy="1857938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63" name="Google Shape;463;p16"/>
            <p:cNvSpPr/>
            <p:nvPr/>
          </p:nvSpPr>
          <p:spPr bwMode="auto">
            <a:xfrm flipH="1">
              <a:off x="9275512" y="924442"/>
              <a:ext cx="770923" cy="796295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64" name="Google Shape;464;p16"/>
            <p:cNvSpPr/>
            <p:nvPr/>
          </p:nvSpPr>
          <p:spPr bwMode="auto">
            <a:xfrm flipH="1">
              <a:off x="8813467" y="470669"/>
              <a:ext cx="1694285" cy="1707064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723900552" name="Google Shape;465;p16"/>
          <p:cNvSpPr/>
          <p:nvPr/>
        </p:nvSpPr>
        <p:spPr bwMode="auto">
          <a:xfrm flipH="1">
            <a:off x="9900616" y="4564864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742848176" name="Google Shape;466;p16"/>
          <p:cNvSpPr/>
          <p:nvPr/>
        </p:nvSpPr>
        <p:spPr bwMode="auto">
          <a:xfrm flipH="1">
            <a:off x="10104690" y="6053869"/>
            <a:ext cx="1730086" cy="1730091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494652793" name="Google Shape;467;p16"/>
          <p:cNvGrpSpPr/>
          <p:nvPr/>
        </p:nvGrpSpPr>
        <p:grpSpPr bwMode="auto">
          <a:xfrm rot="-868521">
            <a:off x="9757601" y="2760294"/>
            <a:ext cx="1908525" cy="1591316"/>
            <a:chOff x="3790450" y="2922745"/>
            <a:chExt cx="1228275" cy="1024111"/>
          </a:xfrm>
        </p:grpSpPr>
        <p:sp>
          <p:nvSpPr>
            <p:cNvPr id="468" name="Google Shape;468;p16"/>
            <p:cNvSpPr/>
            <p:nvPr/>
          </p:nvSpPr>
          <p:spPr bwMode="auto">
            <a:xfrm>
              <a:off x="3790450" y="2942602"/>
              <a:ext cx="1220561" cy="1004254"/>
            </a:xfrm>
            <a:custGeom>
              <a:avLst/>
              <a:gdLst/>
              <a:ahLst/>
              <a:cxnLst/>
              <a:rect l="l" t="t" r="r" b="b"/>
              <a:pathLst>
                <a:path w="1220561" h="1004254" fill="norm" stroke="1" extrusionOk="0">
                  <a:moveTo>
                    <a:pt x="207279" y="0"/>
                  </a:moveTo>
                  <a:lnTo>
                    <a:pt x="17224" y="276831"/>
                  </a:lnTo>
                  <a:lnTo>
                    <a:pt x="17600" y="277090"/>
                  </a:lnTo>
                  <a:cubicBezTo>
                    <a:pt x="14139" y="279899"/>
                    <a:pt x="10694" y="282725"/>
                    <a:pt x="8241" y="286328"/>
                  </a:cubicBezTo>
                  <a:cubicBezTo>
                    <a:pt x="-42239" y="360421"/>
                    <a:pt x="144416" y="575627"/>
                    <a:pt x="425186" y="766921"/>
                  </a:cubicBezTo>
                  <a:cubicBezTo>
                    <a:pt x="705963" y="958211"/>
                    <a:pt x="974597" y="1053168"/>
                    <a:pt x="1025077" y="979071"/>
                  </a:cubicBezTo>
                  <a:cubicBezTo>
                    <a:pt x="1025523" y="978432"/>
                    <a:pt x="1025603" y="977590"/>
                    <a:pt x="1026008" y="976934"/>
                  </a:cubicBezTo>
                  <a:lnTo>
                    <a:pt x="1027870" y="978221"/>
                  </a:lnTo>
                  <a:lnTo>
                    <a:pt x="1220561" y="700799"/>
                  </a:lnTo>
                  <a:lnTo>
                    <a:pt x="2072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69" name="Google Shape;469;p16"/>
            <p:cNvSpPr/>
            <p:nvPr/>
          </p:nvSpPr>
          <p:spPr bwMode="auto">
            <a:xfrm>
              <a:off x="3985489" y="2922745"/>
              <a:ext cx="1033236" cy="743083"/>
            </a:xfrm>
            <a:custGeom>
              <a:avLst/>
              <a:gdLst/>
              <a:ahLst/>
              <a:cxnLst/>
              <a:rect l="l" t="t" r="r" b="b"/>
              <a:pathLst>
                <a:path w="1033236" h="743083" fill="norm" stroke="1" extrusionOk="0">
                  <a:moveTo>
                    <a:pt x="8241" y="25176"/>
                  </a:moveTo>
                  <a:cubicBezTo>
                    <a:pt x="58721" y="-48921"/>
                    <a:pt x="327261" y="46085"/>
                    <a:pt x="608039" y="237379"/>
                  </a:cubicBezTo>
                  <a:cubicBezTo>
                    <a:pt x="888817" y="428669"/>
                    <a:pt x="1075476" y="643811"/>
                    <a:pt x="1024996" y="717908"/>
                  </a:cubicBezTo>
                  <a:cubicBezTo>
                    <a:pt x="974516" y="792005"/>
                    <a:pt x="706004" y="696995"/>
                    <a:pt x="425226" y="505705"/>
                  </a:cubicBezTo>
                  <a:cubicBezTo>
                    <a:pt x="144448" y="314411"/>
                    <a:pt x="-42243" y="99273"/>
                    <a:pt x="8241" y="2517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70" name="Google Shape;470;p16"/>
            <p:cNvSpPr/>
            <p:nvPr/>
          </p:nvSpPr>
          <p:spPr bwMode="auto">
            <a:xfrm>
              <a:off x="4272537" y="3126827"/>
              <a:ext cx="459128" cy="334918"/>
            </a:xfrm>
            <a:custGeom>
              <a:avLst/>
              <a:gdLst/>
              <a:ahLst/>
              <a:cxnLst/>
              <a:rect l="l" t="t" r="r" b="b"/>
              <a:pathLst>
                <a:path w="459128" h="334918" fill="norm" stroke="1" extrusionOk="0">
                  <a:moveTo>
                    <a:pt x="3699" y="10708"/>
                  </a:moveTo>
                  <a:cubicBezTo>
                    <a:pt x="26247" y="-21762"/>
                    <a:pt x="145626" y="22096"/>
                    <a:pt x="270389" y="108669"/>
                  </a:cubicBezTo>
                  <a:cubicBezTo>
                    <a:pt x="395112" y="195242"/>
                    <a:pt x="477977" y="291741"/>
                    <a:pt x="455429" y="324211"/>
                  </a:cubicBezTo>
                  <a:cubicBezTo>
                    <a:pt x="432922" y="356681"/>
                    <a:pt x="313543" y="312820"/>
                    <a:pt x="188779" y="226251"/>
                  </a:cubicBezTo>
                  <a:cubicBezTo>
                    <a:pt x="64016" y="139677"/>
                    <a:pt x="-18849" y="43174"/>
                    <a:pt x="3699" y="107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925692210" name="Google Shape;471;p16"/>
          <p:cNvSpPr/>
          <p:nvPr/>
        </p:nvSpPr>
        <p:spPr bwMode="auto">
          <a:xfrm flipH="1">
            <a:off x="10755917" y="4564885"/>
            <a:ext cx="1148278" cy="1148278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922571261" name="Google Shape;472;p16"/>
          <p:cNvSpPr txBox="1"/>
          <p:nvPr>
            <p:ph type="title"/>
          </p:nvPr>
        </p:nvSpPr>
        <p:spPr bwMode="auto">
          <a:xfrm>
            <a:off x="65366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 sz="1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pPr>
              <a:defRPr/>
            </a:pPr>
            <a:endParaRPr/>
          </a:p>
        </p:txBody>
      </p:sp>
      <p:sp>
        <p:nvSpPr>
          <p:cNvPr id="805159815" name="Google Shape;473;p16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Big image with Caption" preserve="0" showMasterPhAnim="0" showMasterSp="1" userDrawn="1">
  <p:cSld name="CAPTION_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76129352" name="Google Shape;475;p17"/>
          <p:cNvSpPr/>
          <p:nvPr>
            <p:ph type="pic" idx="2"/>
          </p:nvPr>
        </p:nvSpPr>
        <p:spPr bwMode="auto">
          <a:xfrm>
            <a:off x="1875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2131689930" name="Google Shape;476;p17"/>
          <p:cNvSpPr txBox="1"/>
          <p:nvPr>
            <p:ph type="body" idx="1"/>
          </p:nvPr>
        </p:nvSpPr>
        <p:spPr bwMode="auto">
          <a:xfrm>
            <a:off x="415600" y="4991106"/>
            <a:ext cx="7998300" cy="1456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4900">
                <a:solidFill>
                  <a:schemeClr val="accent2"/>
                </a:solidFill>
                <a:latin typeface="Poppins ExtraBold"/>
                <a:ea typeface="Poppins ExtraBold"/>
                <a:cs typeface="Poppins ExtraBold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309869302" name="Google Shape;477;p17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Big number" preserve="0" showMasterPhAnim="0" showMasterSp="1" userDrawn="1">
  <p:cSld name="BIG_NUMBER">
    <p:bg>
      <p:bgPr shadeToTitle="0">
        <a:solidFill>
          <a:schemeClr val="dk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06469021" name="Google Shape;479;p18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7805180" name="Google Shape;480;p18"/>
          <p:cNvSpPr/>
          <p:nvPr/>
        </p:nvSpPr>
        <p:spPr bwMode="auto">
          <a:xfrm flipH="1">
            <a:off x="11270114" y="232339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843188269" name="Google Shape;481;p18"/>
          <p:cNvSpPr/>
          <p:nvPr/>
        </p:nvSpPr>
        <p:spPr bwMode="auto">
          <a:xfrm flipH="1">
            <a:off x="9890848" y="-461213"/>
            <a:ext cx="1181365" cy="1181368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218539088" name="Google Shape;482;p18"/>
          <p:cNvSpPr/>
          <p:nvPr/>
        </p:nvSpPr>
        <p:spPr bwMode="auto">
          <a:xfrm flipH="1">
            <a:off x="365415" y="5863369"/>
            <a:ext cx="1730086" cy="1730091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1138835740" name="Google Shape;483;p18"/>
          <p:cNvGrpSpPr/>
          <p:nvPr/>
        </p:nvGrpSpPr>
        <p:grpSpPr bwMode="auto">
          <a:xfrm flipH="1">
            <a:off x="11521659" y="4785465"/>
            <a:ext cx="770785" cy="561999"/>
            <a:chOff x="4468725" y="937901"/>
            <a:chExt cx="656322" cy="478541"/>
          </a:xfrm>
        </p:grpSpPr>
        <p:sp>
          <p:nvSpPr>
            <p:cNvPr id="484" name="Google Shape;484;p18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85" name="Google Shape;485;p18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86" name="Google Shape;486;p18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475424272" name="Google Shape;487;p18"/>
          <p:cNvGrpSpPr/>
          <p:nvPr/>
        </p:nvGrpSpPr>
        <p:grpSpPr bwMode="auto">
          <a:xfrm flipH="1">
            <a:off x="10315651" y="5347469"/>
            <a:ext cx="1976800" cy="1979513"/>
            <a:chOff x="4593392" y="1441589"/>
            <a:chExt cx="1683242" cy="1685552"/>
          </a:xfrm>
        </p:grpSpPr>
        <p:sp>
          <p:nvSpPr>
            <p:cNvPr id="488" name="Google Shape;488;p18"/>
            <p:cNvSpPr/>
            <p:nvPr/>
          </p:nvSpPr>
          <p:spPr bwMode="auto"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89" name="Google Shape;489;p18"/>
            <p:cNvSpPr/>
            <p:nvPr/>
          </p:nvSpPr>
          <p:spPr bwMode="auto"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490" name="Google Shape;490;p18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82150945" name="Google Shape;491;p18"/>
          <p:cNvSpPr/>
          <p:nvPr/>
        </p:nvSpPr>
        <p:spPr bwMode="auto">
          <a:xfrm>
            <a:off x="323750" y="241352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26368490" name="Google Shape;492;p18"/>
          <p:cNvSpPr txBox="1"/>
          <p:nvPr>
            <p:ph type="sldNum" idx="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1523471" name="Google Shape;493;p18"/>
          <p:cNvSpPr txBox="1"/>
          <p:nvPr>
            <p:ph type="title" hasCustomPrompt="1"/>
          </p:nvPr>
        </p:nvSpPr>
        <p:spPr bwMode="auto">
          <a:xfrm>
            <a:off x="415649" y="1171723"/>
            <a:ext cx="11360700" cy="3368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9pPr>
          </a:lstStyle>
          <a:p>
            <a:pPr>
              <a:defRPr/>
            </a:pPr>
            <a:r>
              <a:rPr/>
              <a:t>xx%</a:t>
            </a:r>
            <a:endParaRPr/>
          </a:p>
        </p:txBody>
      </p:sp>
      <p:sp>
        <p:nvSpPr>
          <p:cNvPr id="1551504880" name="Google Shape;494;p18"/>
          <p:cNvSpPr txBox="1"/>
          <p:nvPr>
            <p:ph type="body" idx="1"/>
          </p:nvPr>
        </p:nvSpPr>
        <p:spPr bwMode="auto">
          <a:xfrm>
            <a:off x="415649" y="4681867"/>
            <a:ext cx="11360700" cy="100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1pPr>
            <a:lvl2pPr marL="914400" lvl="1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2pPr>
            <a:lvl3pPr marL="1371600" lvl="2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3pPr>
            <a:lvl4pPr marL="1828800" lvl="3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4pPr>
            <a:lvl5pPr marL="2286000" lvl="4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5pPr>
            <a:lvl6pPr marL="2743200" lvl="5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6pPr>
            <a:lvl7pPr marL="3200400" lvl="6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7pPr>
            <a:lvl8pPr marL="3657600" lvl="7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8pPr>
            <a:lvl9pPr marL="4114800" lvl="8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Blank" preserve="0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08624157" name="Google Shape;496;p19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Z SlidesMania - Do not remove" preserve="0" showMasterPhAnim="0" showMasterSp="1" userDrawn="1">
  <p:cSld name="BLANK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03459152" name="Google Shape;498;p20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70957258" name="Google Shape;499;p20"/>
          <p:cNvGrpSpPr/>
          <p:nvPr/>
        </p:nvGrpSpPr>
        <p:grpSpPr bwMode="auto"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00" name="Google Shape;500;p20"/>
            <p:cNvSpPr/>
            <p:nvPr/>
          </p:nvSpPr>
          <p:spPr bwMode="auto"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01" name="Google Shape;501;p20"/>
            <p:cNvSpPr txBox="1"/>
            <p:nvPr/>
          </p:nvSpPr>
          <p:spPr bwMode="auto">
            <a:xfrm>
              <a:off x="463500" y="2858044"/>
              <a:ext cx="8956500" cy="383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en" sz="3600" b="1">
                  <a:solidFill>
                    <a:srgbClr val="3F3F3F"/>
                  </a:solidFill>
                  <a:latin typeface="Poppins"/>
                  <a:ea typeface="Poppins"/>
                  <a:cs typeface="Poppins"/>
                </a:rPr>
                <a:t>Free </a:t>
              </a:r>
              <a:r>
                <a:rPr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</a:rPr>
                <a:t>themes and templates for </a:t>
              </a:r>
              <a:r>
                <a:rPr lang="en" sz="3600" b="1">
                  <a:solidFill>
                    <a:srgbClr val="3F3F3F"/>
                  </a:solidFill>
                  <a:latin typeface="Poppins"/>
                  <a:ea typeface="Poppins"/>
                  <a:cs typeface="Poppins"/>
                </a:rPr>
                <a:t>Google Slides</a:t>
              </a:r>
              <a:r>
                <a:rPr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</a:rPr>
                <a:t> or </a:t>
              </a:r>
              <a:r>
                <a:rPr lang="en" sz="3600" b="1">
                  <a:solidFill>
                    <a:srgbClr val="3F3F3F"/>
                  </a:solidFill>
                  <a:latin typeface="Poppins"/>
                  <a:ea typeface="Poppins"/>
                  <a:cs typeface="Poppins"/>
                </a:rPr>
                <a:t>PowerPoint</a:t>
              </a:r>
              <a:endParaRPr sz="3600" b="1">
                <a:solidFill>
                  <a:srgbClr val="3F3F3F"/>
                </a:solidFill>
                <a:latin typeface="Poppins"/>
                <a:ea typeface="Poppins"/>
                <a:cs typeface="Poppins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3600" b="1">
                <a:solidFill>
                  <a:srgbClr val="3F3F3F"/>
                </a:solidFill>
                <a:latin typeface="Poppins"/>
                <a:ea typeface="Poppins"/>
                <a:cs typeface="Poppins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3600" b="1">
                <a:solidFill>
                  <a:srgbClr val="3F3F3F"/>
                </a:solidFill>
                <a:latin typeface="Poppins"/>
                <a:ea typeface="Poppins"/>
                <a:cs typeface="Poppins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en" sz="3000" b="1">
                  <a:solidFill>
                    <a:srgbClr val="FFCB25"/>
                  </a:solidFill>
                  <a:latin typeface="Poppins"/>
                  <a:ea typeface="Poppins"/>
                  <a:cs typeface="Poppins"/>
                </a:rPr>
                <a:t>NOT to be sold as is or modified!</a:t>
              </a:r>
              <a:endParaRPr sz="3000" b="1">
                <a:solidFill>
                  <a:srgbClr val="FFCB25"/>
                </a:solidFill>
                <a:latin typeface="Poppins"/>
                <a:ea typeface="Poppins"/>
                <a:cs typeface="Poppin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en" sz="2700">
                  <a:solidFill>
                    <a:srgbClr val="3F3F3F"/>
                  </a:solidFill>
                  <a:latin typeface="Poppins"/>
                  <a:ea typeface="Poppins"/>
                  <a:cs typeface="Poppins"/>
                </a:rPr>
                <a:t>Read </a:t>
              </a:r>
              <a:r>
                <a:rPr lang="en" sz="2700" u="sng">
                  <a:solidFill>
                    <a:srgbClr val="3F3F3F"/>
                  </a:solidFill>
                  <a:latin typeface="Poppins"/>
                  <a:ea typeface="Poppins"/>
                  <a:cs typeface="Poppins"/>
                  <a:hlinkClick r:id="rId2" tooltip=""/>
                </a:rPr>
                <a:t>FAQ</a:t>
              </a:r>
              <a:r>
                <a:rPr lang="en" sz="4400" b="1">
                  <a:solidFill>
                    <a:srgbClr val="FFCB25"/>
                  </a:solidFill>
                  <a:latin typeface="Poppins"/>
                  <a:ea typeface="Poppins"/>
                  <a:cs typeface="Poppins"/>
                </a:rPr>
                <a:t> </a:t>
              </a:r>
              <a:r>
                <a:rPr lang="en" sz="2700">
                  <a:solidFill>
                    <a:srgbClr val="3F3F3F"/>
                  </a:solidFill>
                  <a:latin typeface="Poppins"/>
                  <a:ea typeface="Poppins"/>
                  <a:cs typeface="Poppins"/>
                </a:rPr>
                <a:t>on slidesmania.com</a:t>
              </a:r>
              <a:endParaRPr sz="2700">
                <a:solidFill>
                  <a:srgbClr val="3F3F3F"/>
                </a:solidFill>
                <a:latin typeface="Poppins"/>
                <a:ea typeface="Poppins"/>
                <a:cs typeface="Poppin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en" sz="2000">
                  <a:solidFill>
                    <a:srgbClr val="3F3F3F"/>
                  </a:solidFill>
                  <a:latin typeface="Poppins"/>
                  <a:ea typeface="Poppins"/>
                  <a:cs typeface="Poppins"/>
                </a:rPr>
                <a:t>Do not remove the slidesmania.com text on the sides.</a:t>
              </a:r>
              <a:endParaRPr sz="2000">
                <a:solidFill>
                  <a:srgbClr val="3F3F3F"/>
                </a:solidFill>
                <a:latin typeface="Poppins"/>
                <a:ea typeface="Poppins"/>
                <a:cs typeface="Poppins"/>
              </a:endParaRPr>
            </a:p>
          </p:txBody>
        </p:sp>
        <p:cxnSp>
          <p:nvCxnSpPr>
            <p:cNvPr id="502" name="Google Shape;502;p20"/>
            <p:cNvCxnSpPr/>
            <p:nvPr/>
          </p:nvCxnSpPr>
          <p:spPr bwMode="auto">
            <a:xfrm>
              <a:off x="10423367" y="5688858"/>
              <a:ext cx="1495200" cy="12900"/>
            </a:xfrm>
            <a:prstGeom prst="straightConnector1">
              <a:avLst/>
            </a:prstGeom>
            <a:noFill/>
            <a:ln w="38100" cap="flat" cmpd="sng">
              <a:solidFill>
                <a:srgbClr val="FFCB2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pic>
          <p:nvPicPr>
            <p:cNvPr id="503" name="Google Shape;503;p20">
              <a:hlinkClick r:id="rId3"/>
            </p:cNvPr>
            <p:cNvPicPr/>
            <p:nvPr/>
          </p:nvPicPr>
          <p:blipFill>
            <a:blip r:embed="rId4">
              <a:alphaModFix/>
            </a:blip>
            <a:stretch/>
          </p:blipFill>
          <p:spPr bwMode="auto">
            <a:xfrm>
              <a:off x="8982558" y="5912306"/>
              <a:ext cx="713232" cy="6378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4" name="Google Shape;504;p20">
              <a:hlinkClick r:id="rId5"/>
            </p:cNvPr>
            <p:cNvPicPr/>
            <p:nvPr/>
          </p:nvPicPr>
          <p:blipFill>
            <a:blip r:embed="rId6">
              <a:alphaModFix/>
            </a:blip>
            <a:stretch/>
          </p:blipFill>
          <p:spPr bwMode="auto">
            <a:xfrm>
              <a:off x="9764428" y="5916798"/>
              <a:ext cx="708660" cy="6288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5" name="Google Shape;505;p20">
              <a:hlinkClick r:id="rId7"/>
            </p:cNvPr>
            <p:cNvPicPr/>
            <p:nvPr/>
          </p:nvPicPr>
          <p:blipFill>
            <a:blip r:embed="rId8">
              <a:alphaModFix/>
            </a:blip>
            <a:stretch/>
          </p:blipFill>
          <p:spPr bwMode="auto">
            <a:xfrm>
              <a:off x="10541715" y="5905569"/>
              <a:ext cx="612648" cy="6243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6" name="Google Shape;506;p20">
              <a:hlinkClick r:id="rId9"/>
            </p:cNvPr>
            <p:cNvPicPr/>
            <p:nvPr/>
          </p:nvPicPr>
          <p:blipFill>
            <a:blip r:embed="rId10">
              <a:alphaModFix/>
            </a:blip>
            <a:stretch/>
          </p:blipFill>
          <p:spPr bwMode="auto">
            <a:xfrm>
              <a:off x="11219049" y="5916799"/>
              <a:ext cx="699516" cy="6019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7" name="Google Shape;507;p20"/>
            <p:cNvSpPr txBox="1"/>
            <p:nvPr/>
          </p:nvSpPr>
          <p:spPr bwMode="auto">
            <a:xfrm>
              <a:off x="7072500" y="4813375"/>
              <a:ext cx="4915500" cy="100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en" sz="2400" b="1">
                  <a:solidFill>
                    <a:srgbClr val="252525"/>
                  </a:solidFill>
                  <a:latin typeface="Homemade Apple"/>
                  <a:ea typeface="Homemade Apple"/>
                  <a:cs typeface="Homemade Apple"/>
                </a:rPr>
                <a:t>Sharing is caring!</a:t>
              </a:r>
              <a:endParaRPr sz="2400" b="1">
                <a:solidFill>
                  <a:srgbClr val="252525"/>
                </a:solidFill>
                <a:latin typeface="Homemade Apple"/>
                <a:ea typeface="Homemade Apple"/>
                <a:cs typeface="Homemade Apple"/>
              </a:endParaRPr>
            </a:p>
          </p:txBody>
        </p:sp>
      </p:grpSp>
      <p:pic>
        <p:nvPicPr>
          <p:cNvPr id="1904801880" name="Google Shape;508;p20"/>
          <p:cNvPicPr/>
          <p:nvPr/>
        </p:nvPicPr>
        <p:blipFill>
          <a:blip r:embed="rId11">
            <a:alphaModFix/>
          </a:blip>
          <a:srcRect l="0" t="16256" r="0" b="20906"/>
          <a:stretch/>
        </p:blipFill>
        <p:spPr bwMode="auto">
          <a:xfrm>
            <a:off x="125075" y="493725"/>
            <a:ext cx="8239800" cy="207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Section header" preserve="0" showMasterPhAnim="0" showMasterSp="1" type="secHead" userDrawn="1">
  <p:cSld name="SECTION_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1135037108" name="Google Shape;64;p3"/>
          <p:cNvGrpSpPr/>
          <p:nvPr/>
        </p:nvGrpSpPr>
        <p:grpSpPr bwMode="auto">
          <a:xfrm flipH="1">
            <a:off x="9698297" y="237744"/>
            <a:ext cx="2245810" cy="2245752"/>
            <a:chOff x="4616075" y="1332525"/>
            <a:chExt cx="1915566" cy="1881022"/>
          </a:xfrm>
        </p:grpSpPr>
        <p:sp>
          <p:nvSpPr>
            <p:cNvPr id="65" name="Google Shape;65;p3"/>
            <p:cNvSpPr/>
            <p:nvPr/>
          </p:nvSpPr>
          <p:spPr bwMode="auto"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6" name="Google Shape;66;p3"/>
            <p:cNvSpPr/>
            <p:nvPr/>
          </p:nvSpPr>
          <p:spPr bwMode="auto"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7" name="Google Shape;67;p3"/>
            <p:cNvSpPr/>
            <p:nvPr/>
          </p:nvSpPr>
          <p:spPr bwMode="auto"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8" name="Google Shape;68;p3"/>
            <p:cNvSpPr/>
            <p:nvPr/>
          </p:nvSpPr>
          <p:spPr bwMode="auto"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9" name="Google Shape;69;p3"/>
            <p:cNvSpPr/>
            <p:nvPr/>
          </p:nvSpPr>
          <p:spPr bwMode="auto"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70" name="Google Shape;70;p3"/>
            <p:cNvSpPr/>
            <p:nvPr/>
          </p:nvSpPr>
          <p:spPr bwMode="auto"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71" name="Google Shape;71;p3"/>
            <p:cNvSpPr/>
            <p:nvPr/>
          </p:nvSpPr>
          <p:spPr bwMode="auto"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72" name="Google Shape;72;p3"/>
            <p:cNvSpPr/>
            <p:nvPr/>
          </p:nvSpPr>
          <p:spPr bwMode="auto"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73" name="Google Shape;73;p3"/>
            <p:cNvSpPr/>
            <p:nvPr/>
          </p:nvSpPr>
          <p:spPr bwMode="auto"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74" name="Google Shape;74;p3"/>
            <p:cNvSpPr/>
            <p:nvPr/>
          </p:nvSpPr>
          <p:spPr bwMode="auto"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75" name="Google Shape;75;p3"/>
            <p:cNvSpPr/>
            <p:nvPr/>
          </p:nvSpPr>
          <p:spPr bwMode="auto"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76" name="Google Shape;76;p3"/>
            <p:cNvSpPr/>
            <p:nvPr/>
          </p:nvSpPr>
          <p:spPr bwMode="auto"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77" name="Google Shape;77;p3"/>
            <p:cNvSpPr/>
            <p:nvPr/>
          </p:nvSpPr>
          <p:spPr bwMode="auto"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78" name="Google Shape;78;p3"/>
            <p:cNvSpPr/>
            <p:nvPr/>
          </p:nvSpPr>
          <p:spPr bwMode="auto"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638087888" name="Google Shape;79;p3"/>
          <p:cNvSpPr/>
          <p:nvPr/>
        </p:nvSpPr>
        <p:spPr bwMode="auto">
          <a:xfrm flipH="1">
            <a:off x="10905909" y="5310937"/>
            <a:ext cx="2072230" cy="2072235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500035293" name="Google Shape;80;p3"/>
          <p:cNvSpPr/>
          <p:nvPr/>
        </p:nvSpPr>
        <p:spPr bwMode="auto">
          <a:xfrm flipH="1">
            <a:off x="10430470" y="-361799"/>
            <a:ext cx="1019976" cy="1019979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703055484" name="Google Shape;81;p3"/>
          <p:cNvSpPr/>
          <p:nvPr/>
        </p:nvSpPr>
        <p:spPr bwMode="auto">
          <a:xfrm flipH="1">
            <a:off x="-934826" y="2688137"/>
            <a:ext cx="1752680" cy="1752686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1927629328" name="Google Shape;82;p3"/>
          <p:cNvGrpSpPr/>
          <p:nvPr/>
        </p:nvGrpSpPr>
        <p:grpSpPr bwMode="auto">
          <a:xfrm flipH="1">
            <a:off x="11173259" y="950815"/>
            <a:ext cx="770785" cy="561999"/>
            <a:chOff x="4468725" y="937901"/>
            <a:chExt cx="656322" cy="478541"/>
          </a:xfrm>
        </p:grpSpPr>
        <p:sp>
          <p:nvSpPr>
            <p:cNvPr id="83" name="Google Shape;83;p3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84" name="Google Shape;84;p3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85" name="Google Shape;85;p3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636173408" name="Google Shape;86;p3"/>
          <p:cNvGrpSpPr/>
          <p:nvPr/>
        </p:nvGrpSpPr>
        <p:grpSpPr bwMode="auto">
          <a:xfrm>
            <a:off x="105078" y="3699685"/>
            <a:ext cx="712775" cy="873751"/>
            <a:chOff x="6197557" y="3002680"/>
            <a:chExt cx="524678" cy="643174"/>
          </a:xfrm>
        </p:grpSpPr>
        <p:sp>
          <p:nvSpPr>
            <p:cNvPr id="87" name="Google Shape;87;p3"/>
            <p:cNvSpPr/>
            <p:nvPr/>
          </p:nvSpPr>
          <p:spPr bwMode="auto">
            <a:xfrm>
              <a:off x="6248807" y="3002680"/>
              <a:ext cx="473428" cy="502222"/>
            </a:xfrm>
            <a:custGeom>
              <a:avLst/>
              <a:gdLst/>
              <a:ahLst/>
              <a:cxnLst/>
              <a:rect l="l" t="t" r="r" b="b"/>
              <a:pathLst>
                <a:path w="473428" h="502222" fill="norm" stroke="1" extrusionOk="0">
                  <a:moveTo>
                    <a:pt x="0" y="0"/>
                  </a:moveTo>
                  <a:lnTo>
                    <a:pt x="105089" y="324348"/>
                  </a:lnTo>
                  <a:lnTo>
                    <a:pt x="335549" y="502223"/>
                  </a:lnTo>
                  <a:lnTo>
                    <a:pt x="473428" y="454204"/>
                  </a:lnTo>
                  <a:lnTo>
                    <a:pt x="253696" y="119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88" name="Google Shape;88;p3"/>
            <p:cNvSpPr/>
            <p:nvPr/>
          </p:nvSpPr>
          <p:spPr bwMode="auto">
            <a:xfrm>
              <a:off x="6197557" y="3002680"/>
              <a:ext cx="156338" cy="531243"/>
            </a:xfrm>
            <a:custGeom>
              <a:avLst/>
              <a:gdLst/>
              <a:ahLst/>
              <a:cxnLst/>
              <a:rect l="l" t="t" r="r" b="b"/>
              <a:pathLst>
                <a:path w="156338" h="531243" fill="norm" stroke="1" extrusionOk="0">
                  <a:moveTo>
                    <a:pt x="0" y="230658"/>
                  </a:moveTo>
                  <a:lnTo>
                    <a:pt x="51249" y="0"/>
                  </a:lnTo>
                  <a:lnTo>
                    <a:pt x="156339" y="324348"/>
                  </a:lnTo>
                  <a:lnTo>
                    <a:pt x="133467" y="531244"/>
                  </a:lnTo>
                  <a:lnTo>
                    <a:pt x="0" y="2306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89" name="Google Shape;89;p3"/>
            <p:cNvSpPr/>
            <p:nvPr/>
          </p:nvSpPr>
          <p:spPr bwMode="auto">
            <a:xfrm>
              <a:off x="6312322" y="3195379"/>
              <a:ext cx="409913" cy="450475"/>
            </a:xfrm>
            <a:custGeom>
              <a:avLst/>
              <a:gdLst/>
              <a:ahLst/>
              <a:cxnLst/>
              <a:rect l="l" t="t" r="r" b="b"/>
              <a:pathLst>
                <a:path w="409913" h="450475" fill="norm" stroke="1" extrusionOk="0">
                  <a:moveTo>
                    <a:pt x="18702" y="338545"/>
                  </a:moveTo>
                  <a:lnTo>
                    <a:pt x="0" y="0"/>
                  </a:lnTo>
                  <a:lnTo>
                    <a:pt x="409913" y="261505"/>
                  </a:lnTo>
                  <a:lnTo>
                    <a:pt x="215968" y="450475"/>
                  </a:lnTo>
                  <a:lnTo>
                    <a:pt x="18702" y="3385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668250245" name="Google Shape;90;p3"/>
          <p:cNvGrpSpPr/>
          <p:nvPr/>
        </p:nvGrpSpPr>
        <p:grpSpPr bwMode="auto">
          <a:xfrm flipH="1">
            <a:off x="8759551" y="242069"/>
            <a:ext cx="1976800" cy="1979513"/>
            <a:chOff x="4593392" y="1441589"/>
            <a:chExt cx="1683242" cy="1685552"/>
          </a:xfrm>
        </p:grpSpPr>
        <p:sp>
          <p:nvSpPr>
            <p:cNvPr id="91" name="Google Shape;91;p3"/>
            <p:cNvSpPr/>
            <p:nvPr/>
          </p:nvSpPr>
          <p:spPr bwMode="auto"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92" name="Google Shape;92;p3"/>
            <p:cNvSpPr/>
            <p:nvPr/>
          </p:nvSpPr>
          <p:spPr bwMode="auto"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93" name="Google Shape;93;p3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669313741" name="Google Shape;94;p3"/>
          <p:cNvSpPr/>
          <p:nvPr/>
        </p:nvSpPr>
        <p:spPr bwMode="auto">
          <a:xfrm flipH="1">
            <a:off x="152404" y="3069621"/>
            <a:ext cx="359399" cy="359389"/>
          </a:xfrm>
          <a:custGeom>
            <a:avLst/>
            <a:gdLst/>
            <a:ahLst/>
            <a:cxnLst/>
            <a:rect l="l" t="t" r="r" b="b"/>
            <a:pathLst>
              <a:path w="264751" h="264743" fill="norm" stroke="1" extrusionOk="0">
                <a:moveTo>
                  <a:pt x="0" y="132163"/>
                </a:moveTo>
                <a:lnTo>
                  <a:pt x="132580" y="0"/>
                </a:lnTo>
                <a:lnTo>
                  <a:pt x="264752" y="132580"/>
                </a:lnTo>
                <a:lnTo>
                  <a:pt x="132176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2120913316" name="Google Shape;95;p3"/>
          <p:cNvSpPr/>
          <p:nvPr/>
        </p:nvSpPr>
        <p:spPr bwMode="auto">
          <a:xfrm>
            <a:off x="323750" y="241352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806504246" name="Google Shape;96;p3"/>
          <p:cNvSpPr/>
          <p:nvPr/>
        </p:nvSpPr>
        <p:spPr bwMode="auto">
          <a:xfrm>
            <a:off x="9951335" y="5808861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900335045" name="Google Shape;97;p3"/>
          <p:cNvSpPr txBox="1"/>
          <p:nvPr>
            <p:ph type="title"/>
          </p:nvPr>
        </p:nvSpPr>
        <p:spPr bwMode="auto">
          <a:xfrm>
            <a:off x="1614900" y="2944525"/>
            <a:ext cx="8962200" cy="1032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pPr>
              <a:defRPr/>
            </a:pPr>
            <a:endParaRPr/>
          </a:p>
        </p:txBody>
      </p:sp>
      <p:sp>
        <p:nvSpPr>
          <p:cNvPr id="1994569797" name="Google Shape;98;p3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6446427" name="Google Shape;99;p3"/>
          <p:cNvSpPr txBox="1"/>
          <p:nvPr>
            <p:ph type="body" idx="1"/>
          </p:nvPr>
        </p:nvSpPr>
        <p:spPr bwMode="auto">
          <a:xfrm>
            <a:off x="1614900" y="3977575"/>
            <a:ext cx="8962200" cy="193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08940949" name="Google Shape;100;p3"/>
          <p:cNvSpPr/>
          <p:nvPr/>
        </p:nvSpPr>
        <p:spPr bwMode="auto">
          <a:xfrm flipH="1">
            <a:off x="8291816" y="1404964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Title and body" preserve="0" showMasterPhAnim="0" showMasterSp="1" type="tx" userDrawn="1">
  <p:cSld name="TITLE_AND_BOD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54773674" name="Google Shape;102;p4"/>
          <p:cNvSpPr txBox="1"/>
          <p:nvPr>
            <p:ph type="title"/>
          </p:nvPr>
        </p:nvSpPr>
        <p:spPr bwMode="auto">
          <a:xfrm>
            <a:off x="1373700" y="1020577"/>
            <a:ext cx="9444600" cy="887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25632768" name="Google Shape;103;p4"/>
          <p:cNvSpPr txBox="1"/>
          <p:nvPr>
            <p:ph type="body" idx="1"/>
          </p:nvPr>
        </p:nvSpPr>
        <p:spPr bwMode="auto">
          <a:xfrm>
            <a:off x="1373700" y="2192426"/>
            <a:ext cx="9444600" cy="354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1875569" name="Google Shape;104;p4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5465997" name="Google Shape;105;p4"/>
          <p:cNvSpPr/>
          <p:nvPr/>
        </p:nvSpPr>
        <p:spPr bwMode="auto">
          <a:xfrm flipH="1">
            <a:off x="11270114" y="232339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09037387" name="Google Shape;106;p4"/>
          <p:cNvSpPr/>
          <p:nvPr/>
        </p:nvSpPr>
        <p:spPr bwMode="auto">
          <a:xfrm flipH="1">
            <a:off x="9890848" y="-461213"/>
            <a:ext cx="1181365" cy="1181368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841908462" name="Google Shape;107;p4"/>
          <p:cNvSpPr/>
          <p:nvPr/>
        </p:nvSpPr>
        <p:spPr bwMode="auto">
          <a:xfrm flipH="1">
            <a:off x="365415" y="5863369"/>
            <a:ext cx="1730086" cy="1730091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1222272607" name="Google Shape;108;p4"/>
          <p:cNvGrpSpPr/>
          <p:nvPr/>
        </p:nvGrpSpPr>
        <p:grpSpPr bwMode="auto">
          <a:xfrm flipH="1">
            <a:off x="11521659" y="4785465"/>
            <a:ext cx="770785" cy="561999"/>
            <a:chOff x="4468725" y="937901"/>
            <a:chExt cx="656322" cy="478541"/>
          </a:xfrm>
        </p:grpSpPr>
        <p:sp>
          <p:nvSpPr>
            <p:cNvPr id="109" name="Google Shape;109;p4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10" name="Google Shape;110;p4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11" name="Google Shape;111;p4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811660469" name="Google Shape;112;p4"/>
          <p:cNvGrpSpPr/>
          <p:nvPr/>
        </p:nvGrpSpPr>
        <p:grpSpPr bwMode="auto">
          <a:xfrm flipH="1">
            <a:off x="10315651" y="5347469"/>
            <a:ext cx="1976800" cy="1979513"/>
            <a:chOff x="4593392" y="1441589"/>
            <a:chExt cx="1683242" cy="1685552"/>
          </a:xfrm>
        </p:grpSpPr>
        <p:sp>
          <p:nvSpPr>
            <p:cNvPr id="113" name="Google Shape;113;p4"/>
            <p:cNvSpPr/>
            <p:nvPr/>
          </p:nvSpPr>
          <p:spPr bwMode="auto"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14" name="Google Shape;114;p4"/>
            <p:cNvSpPr/>
            <p:nvPr/>
          </p:nvSpPr>
          <p:spPr bwMode="auto"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15" name="Google Shape;115;p4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381575815" name="Google Shape;116;p4"/>
          <p:cNvSpPr/>
          <p:nvPr/>
        </p:nvSpPr>
        <p:spPr bwMode="auto">
          <a:xfrm>
            <a:off x="323750" y="241352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Six boxes" preserve="0" showMasterPhAnim="0" showMasterSp="1" userDrawn="1">
  <p:cSld name="CUSTOM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08350573" name="Google Shape;118;p5"/>
          <p:cNvSpPr txBox="1"/>
          <p:nvPr>
            <p:ph type="title"/>
          </p:nvPr>
        </p:nvSpPr>
        <p:spPr bwMode="auto">
          <a:xfrm>
            <a:off x="4677525" y="593375"/>
            <a:ext cx="68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50328642" name="Google Shape;119;p5"/>
          <p:cNvSpPr txBox="1"/>
          <p:nvPr>
            <p:ph type="subTitle" idx="1"/>
          </p:nvPr>
        </p:nvSpPr>
        <p:spPr bwMode="auto">
          <a:xfrm>
            <a:off x="5487527" y="1719450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pPr>
              <a:defRPr/>
            </a:pPr>
            <a:endParaRPr/>
          </a:p>
        </p:txBody>
      </p:sp>
      <p:sp>
        <p:nvSpPr>
          <p:cNvPr id="1033212945" name="Google Shape;120;p5"/>
          <p:cNvSpPr txBox="1"/>
          <p:nvPr>
            <p:ph type="body" idx="2"/>
          </p:nvPr>
        </p:nvSpPr>
        <p:spPr bwMode="auto">
          <a:xfrm>
            <a:off x="5487527" y="2030097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pPr>
              <a:defRPr/>
            </a:pPr>
            <a:endParaRPr/>
          </a:p>
        </p:txBody>
      </p:sp>
      <p:sp>
        <p:nvSpPr>
          <p:cNvPr id="1279976160" name="Google Shape;121;p5"/>
          <p:cNvSpPr txBox="1"/>
          <p:nvPr>
            <p:ph type="subTitle" idx="3"/>
          </p:nvPr>
        </p:nvSpPr>
        <p:spPr bwMode="auto">
          <a:xfrm>
            <a:off x="5487527" y="2477085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pPr>
              <a:defRPr/>
            </a:pPr>
            <a:endParaRPr/>
          </a:p>
        </p:txBody>
      </p:sp>
      <p:sp>
        <p:nvSpPr>
          <p:cNvPr id="102132831" name="Google Shape;122;p5"/>
          <p:cNvSpPr txBox="1"/>
          <p:nvPr>
            <p:ph type="body" idx="4"/>
          </p:nvPr>
        </p:nvSpPr>
        <p:spPr bwMode="auto">
          <a:xfrm>
            <a:off x="5487527" y="2787733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pPr>
              <a:defRPr/>
            </a:pPr>
            <a:endParaRPr/>
          </a:p>
        </p:txBody>
      </p:sp>
      <p:sp>
        <p:nvSpPr>
          <p:cNvPr id="1538741711" name="Google Shape;123;p5"/>
          <p:cNvSpPr txBox="1"/>
          <p:nvPr>
            <p:ph type="subTitle" idx="5"/>
          </p:nvPr>
        </p:nvSpPr>
        <p:spPr bwMode="auto">
          <a:xfrm>
            <a:off x="5487527" y="3234721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pPr>
              <a:defRPr/>
            </a:pPr>
            <a:endParaRPr/>
          </a:p>
        </p:txBody>
      </p:sp>
      <p:sp>
        <p:nvSpPr>
          <p:cNvPr id="1833176591" name="Google Shape;124;p5"/>
          <p:cNvSpPr txBox="1"/>
          <p:nvPr>
            <p:ph type="body" idx="6"/>
          </p:nvPr>
        </p:nvSpPr>
        <p:spPr bwMode="auto">
          <a:xfrm>
            <a:off x="5487527" y="3545368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pPr>
              <a:defRPr/>
            </a:pPr>
            <a:endParaRPr/>
          </a:p>
        </p:txBody>
      </p:sp>
      <p:sp>
        <p:nvSpPr>
          <p:cNvPr id="255079194" name="Google Shape;125;p5"/>
          <p:cNvSpPr txBox="1"/>
          <p:nvPr>
            <p:ph type="subTitle" idx="7"/>
          </p:nvPr>
        </p:nvSpPr>
        <p:spPr bwMode="auto">
          <a:xfrm>
            <a:off x="5487527" y="3992356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pPr>
              <a:defRPr/>
            </a:pPr>
            <a:endParaRPr/>
          </a:p>
        </p:txBody>
      </p:sp>
      <p:sp>
        <p:nvSpPr>
          <p:cNvPr id="1664920908" name="Google Shape;126;p5"/>
          <p:cNvSpPr txBox="1"/>
          <p:nvPr>
            <p:ph type="body" idx="8"/>
          </p:nvPr>
        </p:nvSpPr>
        <p:spPr bwMode="auto">
          <a:xfrm>
            <a:off x="5487527" y="4303004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pPr>
              <a:defRPr/>
            </a:pPr>
            <a:endParaRPr/>
          </a:p>
        </p:txBody>
      </p:sp>
      <p:sp>
        <p:nvSpPr>
          <p:cNvPr id="1122668083" name="Google Shape;127;p5"/>
          <p:cNvSpPr txBox="1"/>
          <p:nvPr>
            <p:ph type="subTitle" idx="9"/>
          </p:nvPr>
        </p:nvSpPr>
        <p:spPr bwMode="auto">
          <a:xfrm>
            <a:off x="5487527" y="4749991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pPr>
              <a:defRPr/>
            </a:pPr>
            <a:endParaRPr/>
          </a:p>
        </p:txBody>
      </p:sp>
      <p:sp>
        <p:nvSpPr>
          <p:cNvPr id="1011692724" name="Google Shape;128;p5"/>
          <p:cNvSpPr txBox="1"/>
          <p:nvPr>
            <p:ph type="body" idx="13"/>
          </p:nvPr>
        </p:nvSpPr>
        <p:spPr bwMode="auto">
          <a:xfrm>
            <a:off x="5487527" y="5060639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pPr>
              <a:defRPr/>
            </a:pPr>
            <a:endParaRPr/>
          </a:p>
        </p:txBody>
      </p:sp>
      <p:sp>
        <p:nvSpPr>
          <p:cNvPr id="2000515213" name="Google Shape;129;p5"/>
          <p:cNvSpPr txBox="1"/>
          <p:nvPr>
            <p:ph type="subTitle" idx="14"/>
          </p:nvPr>
        </p:nvSpPr>
        <p:spPr bwMode="auto">
          <a:xfrm>
            <a:off x="5487527" y="5507628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pPr>
              <a:defRPr/>
            </a:pPr>
            <a:endParaRPr/>
          </a:p>
        </p:txBody>
      </p:sp>
      <p:sp>
        <p:nvSpPr>
          <p:cNvPr id="1852028472" name="Google Shape;130;p5"/>
          <p:cNvSpPr txBox="1"/>
          <p:nvPr>
            <p:ph type="body" idx="15"/>
          </p:nvPr>
        </p:nvSpPr>
        <p:spPr bwMode="auto">
          <a:xfrm>
            <a:off x="5487527" y="5818275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pPr>
              <a:defRPr/>
            </a:pPr>
            <a:endParaRPr/>
          </a:p>
        </p:txBody>
      </p:sp>
      <p:sp>
        <p:nvSpPr>
          <p:cNvPr id="1745484586" name="Google Shape;131;p5"/>
          <p:cNvSpPr/>
          <p:nvPr/>
        </p:nvSpPr>
        <p:spPr bwMode="auto">
          <a:xfrm flipH="1">
            <a:off x="2411300" y="5481692"/>
            <a:ext cx="1110354" cy="1110357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468577709" name="Google Shape;132;p5"/>
          <p:cNvSpPr/>
          <p:nvPr/>
        </p:nvSpPr>
        <p:spPr bwMode="auto">
          <a:xfrm flipH="1">
            <a:off x="1978611" y="692712"/>
            <a:ext cx="1752680" cy="1752686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2009304459" name="Google Shape;133;p5"/>
          <p:cNvGrpSpPr/>
          <p:nvPr/>
        </p:nvGrpSpPr>
        <p:grpSpPr bwMode="auto">
          <a:xfrm flipH="1">
            <a:off x="644395" y="2270085"/>
            <a:ext cx="2597891" cy="2597879"/>
            <a:chOff x="4616075" y="1332525"/>
            <a:chExt cx="1915566" cy="1881022"/>
          </a:xfrm>
        </p:grpSpPr>
        <p:sp>
          <p:nvSpPr>
            <p:cNvPr id="134" name="Google Shape;134;p5"/>
            <p:cNvSpPr/>
            <p:nvPr/>
          </p:nvSpPr>
          <p:spPr bwMode="auto"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35" name="Google Shape;135;p5"/>
            <p:cNvSpPr/>
            <p:nvPr/>
          </p:nvSpPr>
          <p:spPr bwMode="auto"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36" name="Google Shape;136;p5"/>
            <p:cNvSpPr/>
            <p:nvPr/>
          </p:nvSpPr>
          <p:spPr bwMode="auto"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37" name="Google Shape;137;p5"/>
            <p:cNvSpPr/>
            <p:nvPr/>
          </p:nvSpPr>
          <p:spPr bwMode="auto"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38" name="Google Shape;138;p5"/>
            <p:cNvSpPr/>
            <p:nvPr/>
          </p:nvSpPr>
          <p:spPr bwMode="auto"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39" name="Google Shape;139;p5"/>
            <p:cNvSpPr/>
            <p:nvPr/>
          </p:nvSpPr>
          <p:spPr bwMode="auto"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40" name="Google Shape;140;p5"/>
            <p:cNvSpPr/>
            <p:nvPr/>
          </p:nvSpPr>
          <p:spPr bwMode="auto"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41" name="Google Shape;141;p5"/>
            <p:cNvSpPr/>
            <p:nvPr/>
          </p:nvSpPr>
          <p:spPr bwMode="auto"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42" name="Google Shape;142;p5"/>
            <p:cNvSpPr/>
            <p:nvPr/>
          </p:nvSpPr>
          <p:spPr bwMode="auto"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43" name="Google Shape;143;p5"/>
            <p:cNvSpPr/>
            <p:nvPr/>
          </p:nvSpPr>
          <p:spPr bwMode="auto"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44" name="Google Shape;144;p5"/>
            <p:cNvSpPr/>
            <p:nvPr/>
          </p:nvSpPr>
          <p:spPr bwMode="auto"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45" name="Google Shape;145;p5"/>
            <p:cNvSpPr/>
            <p:nvPr/>
          </p:nvSpPr>
          <p:spPr bwMode="auto"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46" name="Google Shape;146;p5"/>
            <p:cNvSpPr/>
            <p:nvPr/>
          </p:nvSpPr>
          <p:spPr bwMode="auto"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47" name="Google Shape;147;p5"/>
            <p:cNvSpPr/>
            <p:nvPr/>
          </p:nvSpPr>
          <p:spPr bwMode="auto"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2007703087" name="Google Shape;148;p5"/>
          <p:cNvGrpSpPr/>
          <p:nvPr/>
        </p:nvGrpSpPr>
        <p:grpSpPr bwMode="auto">
          <a:xfrm flipH="1">
            <a:off x="2709708" y="2763895"/>
            <a:ext cx="891613" cy="650098"/>
            <a:chOff x="4468725" y="937901"/>
            <a:chExt cx="656322" cy="478541"/>
          </a:xfrm>
        </p:grpSpPr>
        <p:sp>
          <p:nvSpPr>
            <p:cNvPr id="149" name="Google Shape;149;p5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50" name="Google Shape;150;p5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51" name="Google Shape;151;p5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28535099" name="Google Shape;152;p5"/>
          <p:cNvGrpSpPr/>
          <p:nvPr/>
        </p:nvGrpSpPr>
        <p:grpSpPr bwMode="auto">
          <a:xfrm flipH="1">
            <a:off x="804128" y="5395135"/>
            <a:ext cx="712775" cy="873751"/>
            <a:chOff x="6197557" y="3002680"/>
            <a:chExt cx="524678" cy="643174"/>
          </a:xfrm>
        </p:grpSpPr>
        <p:sp>
          <p:nvSpPr>
            <p:cNvPr id="153" name="Google Shape;153;p5"/>
            <p:cNvSpPr/>
            <p:nvPr/>
          </p:nvSpPr>
          <p:spPr bwMode="auto">
            <a:xfrm>
              <a:off x="6248807" y="3002680"/>
              <a:ext cx="473428" cy="502222"/>
            </a:xfrm>
            <a:custGeom>
              <a:avLst/>
              <a:gdLst/>
              <a:ahLst/>
              <a:cxnLst/>
              <a:rect l="l" t="t" r="r" b="b"/>
              <a:pathLst>
                <a:path w="473428" h="502222" fill="norm" stroke="1" extrusionOk="0">
                  <a:moveTo>
                    <a:pt x="0" y="0"/>
                  </a:moveTo>
                  <a:lnTo>
                    <a:pt x="105089" y="324348"/>
                  </a:lnTo>
                  <a:lnTo>
                    <a:pt x="335549" y="502223"/>
                  </a:lnTo>
                  <a:lnTo>
                    <a:pt x="473428" y="454204"/>
                  </a:lnTo>
                  <a:lnTo>
                    <a:pt x="253696" y="119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54" name="Google Shape;154;p5"/>
            <p:cNvSpPr/>
            <p:nvPr/>
          </p:nvSpPr>
          <p:spPr bwMode="auto">
            <a:xfrm>
              <a:off x="6197557" y="3002680"/>
              <a:ext cx="156338" cy="531243"/>
            </a:xfrm>
            <a:custGeom>
              <a:avLst/>
              <a:gdLst/>
              <a:ahLst/>
              <a:cxnLst/>
              <a:rect l="l" t="t" r="r" b="b"/>
              <a:pathLst>
                <a:path w="156338" h="531243" fill="norm" stroke="1" extrusionOk="0">
                  <a:moveTo>
                    <a:pt x="0" y="230658"/>
                  </a:moveTo>
                  <a:lnTo>
                    <a:pt x="51249" y="0"/>
                  </a:lnTo>
                  <a:lnTo>
                    <a:pt x="156339" y="324348"/>
                  </a:lnTo>
                  <a:lnTo>
                    <a:pt x="133467" y="531244"/>
                  </a:lnTo>
                  <a:lnTo>
                    <a:pt x="0" y="2306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55" name="Google Shape;155;p5"/>
            <p:cNvSpPr/>
            <p:nvPr/>
          </p:nvSpPr>
          <p:spPr bwMode="auto">
            <a:xfrm>
              <a:off x="6312322" y="3195379"/>
              <a:ext cx="409913" cy="450475"/>
            </a:xfrm>
            <a:custGeom>
              <a:avLst/>
              <a:gdLst/>
              <a:ahLst/>
              <a:cxnLst/>
              <a:rect l="l" t="t" r="r" b="b"/>
              <a:pathLst>
                <a:path w="409913" h="450475" fill="norm" stroke="1" extrusionOk="0">
                  <a:moveTo>
                    <a:pt x="18702" y="338545"/>
                  </a:moveTo>
                  <a:lnTo>
                    <a:pt x="0" y="0"/>
                  </a:lnTo>
                  <a:lnTo>
                    <a:pt x="409913" y="261505"/>
                  </a:lnTo>
                  <a:lnTo>
                    <a:pt x="215968" y="450475"/>
                  </a:lnTo>
                  <a:lnTo>
                    <a:pt x="18702" y="3385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922890628" name="Google Shape;156;p5"/>
          <p:cNvGrpSpPr/>
          <p:nvPr/>
        </p:nvGrpSpPr>
        <p:grpSpPr bwMode="auto">
          <a:xfrm flipH="1">
            <a:off x="337275" y="2846868"/>
            <a:ext cx="2286686" cy="2289823"/>
            <a:chOff x="4593392" y="1441589"/>
            <a:chExt cx="1683242" cy="1685552"/>
          </a:xfrm>
        </p:grpSpPr>
        <p:sp>
          <p:nvSpPr>
            <p:cNvPr id="157" name="Google Shape;157;p5"/>
            <p:cNvSpPr/>
            <p:nvPr/>
          </p:nvSpPr>
          <p:spPr bwMode="auto"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58" name="Google Shape;158;p5"/>
            <p:cNvSpPr/>
            <p:nvPr/>
          </p:nvSpPr>
          <p:spPr bwMode="auto"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59" name="Google Shape;159;p5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363063294" name="Google Shape;160;p5"/>
          <p:cNvGrpSpPr/>
          <p:nvPr/>
        </p:nvGrpSpPr>
        <p:grpSpPr bwMode="auto">
          <a:xfrm rot="2440826" flipH="1">
            <a:off x="557043" y="740550"/>
            <a:ext cx="1847135" cy="1054707"/>
            <a:chOff x="6220591" y="624724"/>
            <a:chExt cx="1359724" cy="776397"/>
          </a:xfrm>
        </p:grpSpPr>
        <p:sp>
          <p:nvSpPr>
            <p:cNvPr id="161" name="Google Shape;161;p5"/>
            <p:cNvSpPr/>
            <p:nvPr/>
          </p:nvSpPr>
          <p:spPr bwMode="auto">
            <a:xfrm>
              <a:off x="6220591" y="624724"/>
              <a:ext cx="1359724" cy="686349"/>
            </a:xfrm>
            <a:custGeom>
              <a:avLst/>
              <a:gdLst/>
              <a:ahLst/>
              <a:cxnLst/>
              <a:rect l="l" t="t" r="r" b="b"/>
              <a:pathLst>
                <a:path w="1359724" h="686349" fill="norm" stroke="1" extrusionOk="0">
                  <a:moveTo>
                    <a:pt x="1359725" y="454951"/>
                  </a:moveTo>
                  <a:lnTo>
                    <a:pt x="1295562" y="102363"/>
                  </a:lnTo>
                  <a:lnTo>
                    <a:pt x="1295076" y="102448"/>
                  </a:lnTo>
                  <a:cubicBezTo>
                    <a:pt x="1295602" y="97716"/>
                    <a:pt x="1296088" y="92988"/>
                    <a:pt x="1295238" y="88413"/>
                  </a:cubicBezTo>
                  <a:cubicBezTo>
                    <a:pt x="1277750" y="-5669"/>
                    <a:pt x="973979" y="-28258"/>
                    <a:pt x="616732" y="38051"/>
                  </a:cubicBezTo>
                  <a:cubicBezTo>
                    <a:pt x="259485" y="104355"/>
                    <a:pt x="-15990" y="234502"/>
                    <a:pt x="1457" y="328585"/>
                  </a:cubicBezTo>
                  <a:cubicBezTo>
                    <a:pt x="1619" y="329398"/>
                    <a:pt x="2186" y="330091"/>
                    <a:pt x="2388" y="330892"/>
                  </a:cubicBezTo>
                  <a:lnTo>
                    <a:pt x="0" y="331329"/>
                  </a:lnTo>
                  <a:lnTo>
                    <a:pt x="62584" y="686350"/>
                  </a:lnTo>
                  <a:lnTo>
                    <a:pt x="1359725" y="45495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62" name="Google Shape;162;p5"/>
            <p:cNvSpPr/>
            <p:nvPr/>
          </p:nvSpPr>
          <p:spPr bwMode="auto">
            <a:xfrm>
              <a:off x="6284859" y="984272"/>
              <a:ext cx="1295270" cy="416848"/>
            </a:xfrm>
            <a:custGeom>
              <a:avLst/>
              <a:gdLst/>
              <a:ahLst/>
              <a:cxnLst/>
              <a:rect l="l" t="t" r="r" b="b"/>
              <a:pathLst>
                <a:path w="1295270" h="416848" fill="norm" stroke="1" extrusionOk="0">
                  <a:moveTo>
                    <a:pt x="1294485" y="88366"/>
                  </a:moveTo>
                  <a:cubicBezTo>
                    <a:pt x="1311933" y="182448"/>
                    <a:pt x="1036498" y="312470"/>
                    <a:pt x="679251" y="378774"/>
                  </a:cubicBezTo>
                  <a:cubicBezTo>
                    <a:pt x="322004" y="445083"/>
                    <a:pt x="18273" y="422563"/>
                    <a:pt x="785" y="328480"/>
                  </a:cubicBezTo>
                  <a:cubicBezTo>
                    <a:pt x="-16662" y="234398"/>
                    <a:pt x="258772" y="104380"/>
                    <a:pt x="616019" y="38072"/>
                  </a:cubicBezTo>
                  <a:cubicBezTo>
                    <a:pt x="973266" y="-28232"/>
                    <a:pt x="1276997" y="-5717"/>
                    <a:pt x="1294485" y="883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63" name="Google Shape;163;p5"/>
            <p:cNvSpPr/>
            <p:nvPr/>
          </p:nvSpPr>
          <p:spPr bwMode="auto">
            <a:xfrm>
              <a:off x="6642623" y="1101719"/>
              <a:ext cx="579706" cy="181954"/>
            </a:xfrm>
            <a:custGeom>
              <a:avLst/>
              <a:gdLst/>
              <a:ahLst/>
              <a:cxnLst/>
              <a:rect l="l" t="t" r="r" b="b"/>
              <a:pathLst>
                <a:path w="579706" h="181954" fill="norm" stroke="1" extrusionOk="0">
                  <a:moveTo>
                    <a:pt x="579394" y="39803"/>
                  </a:moveTo>
                  <a:cubicBezTo>
                    <a:pt x="586761" y="81341"/>
                    <a:pt x="463051" y="137921"/>
                    <a:pt x="303150" y="166185"/>
                  </a:cubicBezTo>
                  <a:cubicBezTo>
                    <a:pt x="143249" y="194449"/>
                    <a:pt x="7677" y="183689"/>
                    <a:pt x="309" y="142152"/>
                  </a:cubicBezTo>
                  <a:cubicBezTo>
                    <a:pt x="-7017" y="100618"/>
                    <a:pt x="116653" y="44033"/>
                    <a:pt x="276594" y="15769"/>
                  </a:cubicBezTo>
                  <a:cubicBezTo>
                    <a:pt x="436495" y="-12495"/>
                    <a:pt x="572067" y="-1735"/>
                    <a:pt x="579394" y="398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090061990" name="Google Shape;164;p5"/>
          <p:cNvSpPr/>
          <p:nvPr/>
        </p:nvSpPr>
        <p:spPr bwMode="auto">
          <a:xfrm flipH="1">
            <a:off x="2053672" y="5733290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720111746" name="Google Shape;165;p5"/>
          <p:cNvSpPr/>
          <p:nvPr/>
        </p:nvSpPr>
        <p:spPr bwMode="auto">
          <a:xfrm flipH="1">
            <a:off x="2440904" y="572721"/>
            <a:ext cx="359399" cy="359389"/>
          </a:xfrm>
          <a:custGeom>
            <a:avLst/>
            <a:gdLst/>
            <a:ahLst/>
            <a:cxnLst/>
            <a:rect l="l" t="t" r="r" b="b"/>
            <a:pathLst>
              <a:path w="264751" h="264743" fill="norm" stroke="1" extrusionOk="0">
                <a:moveTo>
                  <a:pt x="0" y="132163"/>
                </a:moveTo>
                <a:lnTo>
                  <a:pt x="132580" y="0"/>
                </a:lnTo>
                <a:lnTo>
                  <a:pt x="264752" y="132580"/>
                </a:lnTo>
                <a:lnTo>
                  <a:pt x="132176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Title subtitle and text" preserve="0" showMasterPhAnim="0" showMasterSp="1" userDrawn="1">
  <p:cSld name="CUSTOM_2">
    <p:bg>
      <p:bgPr shadeToTitle="0">
        <a:solidFill>
          <a:schemeClr val="dk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99053424" name="Google Shape;167;p6"/>
          <p:cNvSpPr txBox="1"/>
          <p:nvPr>
            <p:ph type="title"/>
          </p:nvPr>
        </p:nvSpPr>
        <p:spPr bwMode="auto">
          <a:xfrm>
            <a:off x="5267250" y="1818150"/>
            <a:ext cx="61437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7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>
                <a:solidFill>
                  <a:schemeClr val="lt1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528962036" name="Google Shape;168;p6"/>
          <p:cNvSpPr txBox="1"/>
          <p:nvPr>
            <p:ph type="subTitle" idx="1"/>
          </p:nvPr>
        </p:nvSpPr>
        <p:spPr bwMode="auto">
          <a:xfrm>
            <a:off x="5267248" y="3228122"/>
            <a:ext cx="6143700" cy="53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3000" b="1">
                <a:solidFill>
                  <a:schemeClr val="accent4"/>
                </a:solidFill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51802001" name="Google Shape;169;p6"/>
          <p:cNvSpPr txBox="1"/>
          <p:nvPr>
            <p:ph type="body" idx="2"/>
          </p:nvPr>
        </p:nvSpPr>
        <p:spPr bwMode="auto">
          <a:xfrm>
            <a:off x="5267260" y="3742051"/>
            <a:ext cx="61437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683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grpSp>
        <p:nvGrpSpPr>
          <p:cNvPr id="86233204" name="Google Shape;170;p6"/>
          <p:cNvGrpSpPr/>
          <p:nvPr/>
        </p:nvGrpSpPr>
        <p:grpSpPr bwMode="auto">
          <a:xfrm flipH="1">
            <a:off x="1367519" y="1780818"/>
            <a:ext cx="2597891" cy="2597879"/>
            <a:chOff x="4616075" y="1332525"/>
            <a:chExt cx="1915566" cy="1881022"/>
          </a:xfrm>
        </p:grpSpPr>
        <p:sp>
          <p:nvSpPr>
            <p:cNvPr id="171" name="Google Shape;171;p6"/>
            <p:cNvSpPr/>
            <p:nvPr/>
          </p:nvSpPr>
          <p:spPr bwMode="auto"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72" name="Google Shape;172;p6"/>
            <p:cNvSpPr/>
            <p:nvPr/>
          </p:nvSpPr>
          <p:spPr bwMode="auto"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73" name="Google Shape;173;p6"/>
            <p:cNvSpPr/>
            <p:nvPr/>
          </p:nvSpPr>
          <p:spPr bwMode="auto"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74" name="Google Shape;174;p6"/>
            <p:cNvSpPr/>
            <p:nvPr/>
          </p:nvSpPr>
          <p:spPr bwMode="auto"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75" name="Google Shape;175;p6"/>
            <p:cNvSpPr/>
            <p:nvPr/>
          </p:nvSpPr>
          <p:spPr bwMode="auto"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76" name="Google Shape;176;p6"/>
            <p:cNvSpPr/>
            <p:nvPr/>
          </p:nvSpPr>
          <p:spPr bwMode="auto"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77" name="Google Shape;177;p6"/>
            <p:cNvSpPr/>
            <p:nvPr/>
          </p:nvSpPr>
          <p:spPr bwMode="auto"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78" name="Google Shape;178;p6"/>
            <p:cNvSpPr/>
            <p:nvPr/>
          </p:nvSpPr>
          <p:spPr bwMode="auto"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79" name="Google Shape;179;p6"/>
            <p:cNvSpPr/>
            <p:nvPr/>
          </p:nvSpPr>
          <p:spPr bwMode="auto"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80" name="Google Shape;180;p6"/>
            <p:cNvSpPr/>
            <p:nvPr/>
          </p:nvSpPr>
          <p:spPr bwMode="auto"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81" name="Google Shape;181;p6"/>
            <p:cNvSpPr/>
            <p:nvPr/>
          </p:nvSpPr>
          <p:spPr bwMode="auto"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82" name="Google Shape;182;p6"/>
            <p:cNvSpPr/>
            <p:nvPr/>
          </p:nvSpPr>
          <p:spPr bwMode="auto"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83" name="Google Shape;183;p6"/>
            <p:cNvSpPr/>
            <p:nvPr/>
          </p:nvSpPr>
          <p:spPr bwMode="auto"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84" name="Google Shape;184;p6"/>
            <p:cNvSpPr/>
            <p:nvPr/>
          </p:nvSpPr>
          <p:spPr bwMode="auto"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728858538" name="Google Shape;185;p6"/>
          <p:cNvGrpSpPr/>
          <p:nvPr/>
        </p:nvGrpSpPr>
        <p:grpSpPr bwMode="auto">
          <a:xfrm flipH="1">
            <a:off x="3287382" y="1305991"/>
            <a:ext cx="891613" cy="650098"/>
            <a:chOff x="4468725" y="937901"/>
            <a:chExt cx="656322" cy="478541"/>
          </a:xfrm>
        </p:grpSpPr>
        <p:sp>
          <p:nvSpPr>
            <p:cNvPr id="186" name="Google Shape;186;p6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87" name="Google Shape;187;p6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88" name="Google Shape;188;p6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2024133069" name="Google Shape;189;p6"/>
          <p:cNvGrpSpPr/>
          <p:nvPr/>
        </p:nvGrpSpPr>
        <p:grpSpPr bwMode="auto">
          <a:xfrm flipH="1">
            <a:off x="492602" y="3433043"/>
            <a:ext cx="712775" cy="873751"/>
            <a:chOff x="6197557" y="3002680"/>
            <a:chExt cx="524678" cy="643174"/>
          </a:xfrm>
        </p:grpSpPr>
        <p:sp>
          <p:nvSpPr>
            <p:cNvPr id="190" name="Google Shape;190;p6"/>
            <p:cNvSpPr/>
            <p:nvPr/>
          </p:nvSpPr>
          <p:spPr bwMode="auto">
            <a:xfrm>
              <a:off x="6248807" y="3002680"/>
              <a:ext cx="473428" cy="502222"/>
            </a:xfrm>
            <a:custGeom>
              <a:avLst/>
              <a:gdLst/>
              <a:ahLst/>
              <a:cxnLst/>
              <a:rect l="l" t="t" r="r" b="b"/>
              <a:pathLst>
                <a:path w="473428" h="502222" fill="norm" stroke="1" extrusionOk="0">
                  <a:moveTo>
                    <a:pt x="0" y="0"/>
                  </a:moveTo>
                  <a:lnTo>
                    <a:pt x="105089" y="324348"/>
                  </a:lnTo>
                  <a:lnTo>
                    <a:pt x="335549" y="502223"/>
                  </a:lnTo>
                  <a:lnTo>
                    <a:pt x="473428" y="454204"/>
                  </a:lnTo>
                  <a:lnTo>
                    <a:pt x="253696" y="119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91" name="Google Shape;191;p6"/>
            <p:cNvSpPr/>
            <p:nvPr/>
          </p:nvSpPr>
          <p:spPr bwMode="auto">
            <a:xfrm>
              <a:off x="6197557" y="3002680"/>
              <a:ext cx="156338" cy="531243"/>
            </a:xfrm>
            <a:custGeom>
              <a:avLst/>
              <a:gdLst/>
              <a:ahLst/>
              <a:cxnLst/>
              <a:rect l="l" t="t" r="r" b="b"/>
              <a:pathLst>
                <a:path w="156338" h="531243" fill="norm" stroke="1" extrusionOk="0">
                  <a:moveTo>
                    <a:pt x="0" y="230658"/>
                  </a:moveTo>
                  <a:lnTo>
                    <a:pt x="51249" y="0"/>
                  </a:lnTo>
                  <a:lnTo>
                    <a:pt x="156339" y="324348"/>
                  </a:lnTo>
                  <a:lnTo>
                    <a:pt x="133467" y="531244"/>
                  </a:lnTo>
                  <a:lnTo>
                    <a:pt x="0" y="23065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92" name="Google Shape;192;p6"/>
            <p:cNvSpPr/>
            <p:nvPr/>
          </p:nvSpPr>
          <p:spPr bwMode="auto">
            <a:xfrm>
              <a:off x="6312322" y="3195379"/>
              <a:ext cx="409913" cy="450475"/>
            </a:xfrm>
            <a:custGeom>
              <a:avLst/>
              <a:gdLst/>
              <a:ahLst/>
              <a:cxnLst/>
              <a:rect l="l" t="t" r="r" b="b"/>
              <a:pathLst>
                <a:path w="409913" h="450475" fill="norm" stroke="1" extrusionOk="0">
                  <a:moveTo>
                    <a:pt x="18702" y="338545"/>
                  </a:moveTo>
                  <a:lnTo>
                    <a:pt x="0" y="0"/>
                  </a:lnTo>
                  <a:lnTo>
                    <a:pt x="409913" y="261505"/>
                  </a:lnTo>
                  <a:lnTo>
                    <a:pt x="215968" y="450475"/>
                  </a:lnTo>
                  <a:lnTo>
                    <a:pt x="18702" y="3385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301705223" name="Google Shape;193;p6"/>
          <p:cNvSpPr/>
          <p:nvPr/>
        </p:nvSpPr>
        <p:spPr bwMode="auto">
          <a:xfrm flipH="1">
            <a:off x="10124948" y="-949152"/>
            <a:ext cx="2905255" cy="2905253"/>
          </a:xfrm>
          <a:custGeom>
            <a:avLst/>
            <a:gdLst/>
            <a:ahLst/>
            <a:cxnLst/>
            <a:rect l="l" t="t" r="r" b="b"/>
            <a:pathLst>
              <a:path w="2192645" h="2192644" fill="norm" stroke="1" extrusionOk="0">
                <a:moveTo>
                  <a:pt x="0" y="1096323"/>
                </a:moveTo>
                <a:cubicBezTo>
                  <a:pt x="0" y="490841"/>
                  <a:pt x="490840" y="0"/>
                  <a:pt x="1096324" y="0"/>
                </a:cubicBezTo>
                <a:cubicBezTo>
                  <a:pt x="1701806" y="0"/>
                  <a:pt x="2192646" y="490841"/>
                  <a:pt x="2192646" y="1096323"/>
                </a:cubicBezTo>
                <a:cubicBezTo>
                  <a:pt x="2192646" y="1701805"/>
                  <a:pt x="1701806" y="2192645"/>
                  <a:pt x="1096324" y="2192645"/>
                </a:cubicBezTo>
                <a:cubicBezTo>
                  <a:pt x="490840" y="2192645"/>
                  <a:pt x="0" y="1701805"/>
                  <a:pt x="0" y="1096323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grpSp>
        <p:nvGrpSpPr>
          <p:cNvPr id="306430446" name="Google Shape;194;p6"/>
          <p:cNvGrpSpPr/>
          <p:nvPr/>
        </p:nvGrpSpPr>
        <p:grpSpPr bwMode="auto">
          <a:xfrm flipH="1">
            <a:off x="1526787" y="2016974"/>
            <a:ext cx="2283267" cy="2289816"/>
            <a:chOff x="4593397" y="1441597"/>
            <a:chExt cx="1680726" cy="1685546"/>
          </a:xfrm>
        </p:grpSpPr>
        <p:sp>
          <p:nvSpPr>
            <p:cNvPr id="195" name="Google Shape;195;p6"/>
            <p:cNvSpPr/>
            <p:nvPr/>
          </p:nvSpPr>
          <p:spPr bwMode="auto">
            <a:xfrm>
              <a:off x="4636901" y="1545111"/>
              <a:ext cx="1637222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96" name="Google Shape;196;p6"/>
            <p:cNvSpPr/>
            <p:nvPr/>
          </p:nvSpPr>
          <p:spPr bwMode="auto">
            <a:xfrm>
              <a:off x="4593397" y="1441597"/>
              <a:ext cx="1442681" cy="1464465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197" name="Google Shape;197;p6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599312357" name="Google Shape;198;p6"/>
          <p:cNvGrpSpPr/>
          <p:nvPr/>
        </p:nvGrpSpPr>
        <p:grpSpPr bwMode="auto">
          <a:xfrm flipH="1">
            <a:off x="2510395" y="4845101"/>
            <a:ext cx="1668612" cy="1391255"/>
            <a:chOff x="3790450" y="2922745"/>
            <a:chExt cx="1228275" cy="1024111"/>
          </a:xfrm>
        </p:grpSpPr>
        <p:sp>
          <p:nvSpPr>
            <p:cNvPr id="199" name="Google Shape;199;p6"/>
            <p:cNvSpPr/>
            <p:nvPr/>
          </p:nvSpPr>
          <p:spPr bwMode="auto">
            <a:xfrm>
              <a:off x="3790450" y="2942602"/>
              <a:ext cx="1220561" cy="1004254"/>
            </a:xfrm>
            <a:custGeom>
              <a:avLst/>
              <a:gdLst/>
              <a:ahLst/>
              <a:cxnLst/>
              <a:rect l="l" t="t" r="r" b="b"/>
              <a:pathLst>
                <a:path w="1220561" h="1004254" fill="norm" stroke="1" extrusionOk="0">
                  <a:moveTo>
                    <a:pt x="207279" y="0"/>
                  </a:moveTo>
                  <a:lnTo>
                    <a:pt x="17224" y="276831"/>
                  </a:lnTo>
                  <a:lnTo>
                    <a:pt x="17600" y="277090"/>
                  </a:lnTo>
                  <a:cubicBezTo>
                    <a:pt x="14139" y="279899"/>
                    <a:pt x="10694" y="282725"/>
                    <a:pt x="8241" y="286328"/>
                  </a:cubicBezTo>
                  <a:cubicBezTo>
                    <a:pt x="-42239" y="360421"/>
                    <a:pt x="144416" y="575627"/>
                    <a:pt x="425186" y="766921"/>
                  </a:cubicBezTo>
                  <a:cubicBezTo>
                    <a:pt x="705963" y="958211"/>
                    <a:pt x="974597" y="1053168"/>
                    <a:pt x="1025077" y="979071"/>
                  </a:cubicBezTo>
                  <a:cubicBezTo>
                    <a:pt x="1025523" y="978432"/>
                    <a:pt x="1025603" y="977590"/>
                    <a:pt x="1026008" y="976934"/>
                  </a:cubicBezTo>
                  <a:lnTo>
                    <a:pt x="1027870" y="978221"/>
                  </a:lnTo>
                  <a:lnTo>
                    <a:pt x="1220561" y="700799"/>
                  </a:lnTo>
                  <a:lnTo>
                    <a:pt x="2072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00" name="Google Shape;200;p6"/>
            <p:cNvSpPr/>
            <p:nvPr/>
          </p:nvSpPr>
          <p:spPr bwMode="auto">
            <a:xfrm>
              <a:off x="3985489" y="2922745"/>
              <a:ext cx="1033236" cy="743083"/>
            </a:xfrm>
            <a:custGeom>
              <a:avLst/>
              <a:gdLst/>
              <a:ahLst/>
              <a:cxnLst/>
              <a:rect l="l" t="t" r="r" b="b"/>
              <a:pathLst>
                <a:path w="1033236" h="743083" fill="norm" stroke="1" extrusionOk="0">
                  <a:moveTo>
                    <a:pt x="8241" y="25176"/>
                  </a:moveTo>
                  <a:cubicBezTo>
                    <a:pt x="58721" y="-48921"/>
                    <a:pt x="327261" y="46085"/>
                    <a:pt x="608039" y="237379"/>
                  </a:cubicBezTo>
                  <a:cubicBezTo>
                    <a:pt x="888817" y="428669"/>
                    <a:pt x="1075476" y="643811"/>
                    <a:pt x="1024996" y="717908"/>
                  </a:cubicBezTo>
                  <a:cubicBezTo>
                    <a:pt x="974516" y="792005"/>
                    <a:pt x="706004" y="696995"/>
                    <a:pt x="425226" y="505705"/>
                  </a:cubicBezTo>
                  <a:cubicBezTo>
                    <a:pt x="144448" y="314411"/>
                    <a:pt x="-42243" y="99273"/>
                    <a:pt x="8241" y="2517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01" name="Google Shape;201;p6"/>
            <p:cNvSpPr/>
            <p:nvPr/>
          </p:nvSpPr>
          <p:spPr bwMode="auto">
            <a:xfrm>
              <a:off x="4272537" y="3126827"/>
              <a:ext cx="459128" cy="334918"/>
            </a:xfrm>
            <a:custGeom>
              <a:avLst/>
              <a:gdLst/>
              <a:ahLst/>
              <a:cxnLst/>
              <a:rect l="l" t="t" r="r" b="b"/>
              <a:pathLst>
                <a:path w="459128" h="334918" fill="norm" stroke="1" extrusionOk="0">
                  <a:moveTo>
                    <a:pt x="3699" y="10708"/>
                  </a:moveTo>
                  <a:cubicBezTo>
                    <a:pt x="26247" y="-21762"/>
                    <a:pt x="145626" y="22096"/>
                    <a:pt x="270389" y="108669"/>
                  </a:cubicBezTo>
                  <a:cubicBezTo>
                    <a:pt x="395112" y="195242"/>
                    <a:pt x="477977" y="291741"/>
                    <a:pt x="455429" y="324211"/>
                  </a:cubicBezTo>
                  <a:cubicBezTo>
                    <a:pt x="432922" y="356681"/>
                    <a:pt x="313543" y="312820"/>
                    <a:pt x="188779" y="226251"/>
                  </a:cubicBezTo>
                  <a:cubicBezTo>
                    <a:pt x="64016" y="139677"/>
                    <a:pt x="-18849" y="43174"/>
                    <a:pt x="3699" y="107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203743417" name="Google Shape;202;p6"/>
          <p:cNvGrpSpPr/>
          <p:nvPr/>
        </p:nvGrpSpPr>
        <p:grpSpPr bwMode="auto">
          <a:xfrm flipH="1">
            <a:off x="34725" y="251265"/>
            <a:ext cx="1847185" cy="1054735"/>
            <a:chOff x="6220591" y="624724"/>
            <a:chExt cx="1359724" cy="776397"/>
          </a:xfrm>
        </p:grpSpPr>
        <p:sp>
          <p:nvSpPr>
            <p:cNvPr id="203" name="Google Shape;203;p6"/>
            <p:cNvSpPr/>
            <p:nvPr/>
          </p:nvSpPr>
          <p:spPr bwMode="auto">
            <a:xfrm>
              <a:off x="6220591" y="624724"/>
              <a:ext cx="1359724" cy="686349"/>
            </a:xfrm>
            <a:custGeom>
              <a:avLst/>
              <a:gdLst/>
              <a:ahLst/>
              <a:cxnLst/>
              <a:rect l="l" t="t" r="r" b="b"/>
              <a:pathLst>
                <a:path w="1359724" h="686349" fill="norm" stroke="1" extrusionOk="0">
                  <a:moveTo>
                    <a:pt x="1359725" y="454951"/>
                  </a:moveTo>
                  <a:lnTo>
                    <a:pt x="1295562" y="102363"/>
                  </a:lnTo>
                  <a:lnTo>
                    <a:pt x="1295076" y="102448"/>
                  </a:lnTo>
                  <a:cubicBezTo>
                    <a:pt x="1295602" y="97716"/>
                    <a:pt x="1296088" y="92988"/>
                    <a:pt x="1295238" y="88413"/>
                  </a:cubicBezTo>
                  <a:cubicBezTo>
                    <a:pt x="1277750" y="-5669"/>
                    <a:pt x="973979" y="-28258"/>
                    <a:pt x="616732" y="38051"/>
                  </a:cubicBezTo>
                  <a:cubicBezTo>
                    <a:pt x="259485" y="104355"/>
                    <a:pt x="-15990" y="234502"/>
                    <a:pt x="1457" y="328585"/>
                  </a:cubicBezTo>
                  <a:cubicBezTo>
                    <a:pt x="1619" y="329398"/>
                    <a:pt x="2186" y="330091"/>
                    <a:pt x="2388" y="330892"/>
                  </a:cubicBezTo>
                  <a:lnTo>
                    <a:pt x="0" y="331329"/>
                  </a:lnTo>
                  <a:lnTo>
                    <a:pt x="62584" y="686350"/>
                  </a:lnTo>
                  <a:lnTo>
                    <a:pt x="1359725" y="45495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04" name="Google Shape;204;p6"/>
            <p:cNvSpPr/>
            <p:nvPr/>
          </p:nvSpPr>
          <p:spPr bwMode="auto">
            <a:xfrm>
              <a:off x="6284859" y="984272"/>
              <a:ext cx="1295270" cy="416848"/>
            </a:xfrm>
            <a:custGeom>
              <a:avLst/>
              <a:gdLst/>
              <a:ahLst/>
              <a:cxnLst/>
              <a:rect l="l" t="t" r="r" b="b"/>
              <a:pathLst>
                <a:path w="1295270" h="416848" fill="norm" stroke="1" extrusionOk="0">
                  <a:moveTo>
                    <a:pt x="1294485" y="88366"/>
                  </a:moveTo>
                  <a:cubicBezTo>
                    <a:pt x="1311933" y="182448"/>
                    <a:pt x="1036498" y="312470"/>
                    <a:pt x="679251" y="378774"/>
                  </a:cubicBezTo>
                  <a:cubicBezTo>
                    <a:pt x="322004" y="445083"/>
                    <a:pt x="18273" y="422563"/>
                    <a:pt x="785" y="328480"/>
                  </a:cubicBezTo>
                  <a:cubicBezTo>
                    <a:pt x="-16662" y="234398"/>
                    <a:pt x="258772" y="104380"/>
                    <a:pt x="616019" y="38072"/>
                  </a:cubicBezTo>
                  <a:cubicBezTo>
                    <a:pt x="973266" y="-28232"/>
                    <a:pt x="1276997" y="-5717"/>
                    <a:pt x="1294485" y="8836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05" name="Google Shape;205;p6"/>
            <p:cNvSpPr/>
            <p:nvPr/>
          </p:nvSpPr>
          <p:spPr bwMode="auto">
            <a:xfrm>
              <a:off x="6642623" y="1101719"/>
              <a:ext cx="579706" cy="181954"/>
            </a:xfrm>
            <a:custGeom>
              <a:avLst/>
              <a:gdLst/>
              <a:ahLst/>
              <a:cxnLst/>
              <a:rect l="l" t="t" r="r" b="b"/>
              <a:pathLst>
                <a:path w="579706" h="181954" fill="norm" stroke="1" extrusionOk="0">
                  <a:moveTo>
                    <a:pt x="579394" y="39803"/>
                  </a:moveTo>
                  <a:cubicBezTo>
                    <a:pt x="586761" y="81341"/>
                    <a:pt x="463051" y="137921"/>
                    <a:pt x="303150" y="166185"/>
                  </a:cubicBezTo>
                  <a:cubicBezTo>
                    <a:pt x="143249" y="194449"/>
                    <a:pt x="7677" y="183689"/>
                    <a:pt x="309" y="142152"/>
                  </a:cubicBezTo>
                  <a:cubicBezTo>
                    <a:pt x="-7017" y="100618"/>
                    <a:pt x="116653" y="44033"/>
                    <a:pt x="276594" y="15769"/>
                  </a:cubicBezTo>
                  <a:cubicBezTo>
                    <a:pt x="436495" y="-12495"/>
                    <a:pt x="572067" y="-1735"/>
                    <a:pt x="579394" y="398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645263626" name="Google Shape;206;p6"/>
          <p:cNvSpPr/>
          <p:nvPr/>
        </p:nvSpPr>
        <p:spPr bwMode="auto">
          <a:xfrm flipH="1">
            <a:off x="4383378" y="2547555"/>
            <a:ext cx="359399" cy="359389"/>
          </a:xfrm>
          <a:custGeom>
            <a:avLst/>
            <a:gdLst/>
            <a:ahLst/>
            <a:cxnLst/>
            <a:rect l="l" t="t" r="r" b="b"/>
            <a:pathLst>
              <a:path w="264751" h="264743" fill="norm" stroke="1" extrusionOk="0">
                <a:moveTo>
                  <a:pt x="0" y="132163"/>
                </a:moveTo>
                <a:lnTo>
                  <a:pt x="132580" y="0"/>
                </a:lnTo>
                <a:lnTo>
                  <a:pt x="264752" y="132580"/>
                </a:lnTo>
                <a:lnTo>
                  <a:pt x="132176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2079802195" name="Google Shape;207;p6"/>
          <p:cNvSpPr/>
          <p:nvPr/>
        </p:nvSpPr>
        <p:spPr bwMode="auto">
          <a:xfrm flipH="1">
            <a:off x="11091433" y="859395"/>
            <a:ext cx="417626" cy="417632"/>
          </a:xfrm>
          <a:custGeom>
            <a:avLst/>
            <a:gdLst/>
            <a:ahLst/>
            <a:cxnLst/>
            <a:rect l="l" t="t" r="r" b="b"/>
            <a:pathLst>
              <a:path w="264739" h="264743" fill="norm" stroke="1" extrusionOk="0">
                <a:moveTo>
                  <a:pt x="0" y="132163"/>
                </a:moveTo>
                <a:lnTo>
                  <a:pt x="132580" y="0"/>
                </a:lnTo>
                <a:lnTo>
                  <a:pt x="264739" y="132580"/>
                </a:lnTo>
                <a:lnTo>
                  <a:pt x="132163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212636885" name="Google Shape;208;p6"/>
          <p:cNvSpPr/>
          <p:nvPr/>
        </p:nvSpPr>
        <p:spPr bwMode="auto">
          <a:xfrm flipH="1">
            <a:off x="1589996" y="335161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grpSp>
        <p:nvGrpSpPr>
          <p:cNvPr id="1542392334" name="Google Shape;209;p6"/>
          <p:cNvGrpSpPr/>
          <p:nvPr/>
        </p:nvGrpSpPr>
        <p:grpSpPr bwMode="auto">
          <a:xfrm rot="-3039638" flipH="1">
            <a:off x="544803" y="5077234"/>
            <a:ext cx="1382219" cy="789242"/>
            <a:chOff x="6220591" y="624724"/>
            <a:chExt cx="1359724" cy="776397"/>
          </a:xfrm>
        </p:grpSpPr>
        <p:sp>
          <p:nvSpPr>
            <p:cNvPr id="210" name="Google Shape;210;p6"/>
            <p:cNvSpPr/>
            <p:nvPr/>
          </p:nvSpPr>
          <p:spPr bwMode="auto">
            <a:xfrm>
              <a:off x="6220591" y="624724"/>
              <a:ext cx="1359724" cy="686349"/>
            </a:xfrm>
            <a:custGeom>
              <a:avLst/>
              <a:gdLst/>
              <a:ahLst/>
              <a:cxnLst/>
              <a:rect l="l" t="t" r="r" b="b"/>
              <a:pathLst>
                <a:path w="1359724" h="686349" fill="norm" stroke="1" extrusionOk="0">
                  <a:moveTo>
                    <a:pt x="1359725" y="454951"/>
                  </a:moveTo>
                  <a:lnTo>
                    <a:pt x="1295562" y="102363"/>
                  </a:lnTo>
                  <a:lnTo>
                    <a:pt x="1295076" y="102448"/>
                  </a:lnTo>
                  <a:cubicBezTo>
                    <a:pt x="1295602" y="97716"/>
                    <a:pt x="1296088" y="92988"/>
                    <a:pt x="1295238" y="88413"/>
                  </a:cubicBezTo>
                  <a:cubicBezTo>
                    <a:pt x="1277750" y="-5669"/>
                    <a:pt x="973979" y="-28258"/>
                    <a:pt x="616732" y="38051"/>
                  </a:cubicBezTo>
                  <a:cubicBezTo>
                    <a:pt x="259485" y="104355"/>
                    <a:pt x="-15990" y="234502"/>
                    <a:pt x="1457" y="328585"/>
                  </a:cubicBezTo>
                  <a:cubicBezTo>
                    <a:pt x="1619" y="329398"/>
                    <a:pt x="2186" y="330091"/>
                    <a:pt x="2388" y="330892"/>
                  </a:cubicBezTo>
                  <a:lnTo>
                    <a:pt x="0" y="331329"/>
                  </a:lnTo>
                  <a:lnTo>
                    <a:pt x="62584" y="686350"/>
                  </a:lnTo>
                  <a:lnTo>
                    <a:pt x="1359725" y="45495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11" name="Google Shape;211;p6"/>
            <p:cNvSpPr/>
            <p:nvPr/>
          </p:nvSpPr>
          <p:spPr bwMode="auto">
            <a:xfrm>
              <a:off x="6284859" y="984272"/>
              <a:ext cx="1295270" cy="416848"/>
            </a:xfrm>
            <a:custGeom>
              <a:avLst/>
              <a:gdLst/>
              <a:ahLst/>
              <a:cxnLst/>
              <a:rect l="l" t="t" r="r" b="b"/>
              <a:pathLst>
                <a:path w="1295270" h="416848" fill="norm" stroke="1" extrusionOk="0">
                  <a:moveTo>
                    <a:pt x="1294485" y="88366"/>
                  </a:moveTo>
                  <a:cubicBezTo>
                    <a:pt x="1311933" y="182448"/>
                    <a:pt x="1036498" y="312470"/>
                    <a:pt x="679251" y="378774"/>
                  </a:cubicBezTo>
                  <a:cubicBezTo>
                    <a:pt x="322004" y="445083"/>
                    <a:pt x="18273" y="422563"/>
                    <a:pt x="785" y="328480"/>
                  </a:cubicBezTo>
                  <a:cubicBezTo>
                    <a:pt x="-16662" y="234398"/>
                    <a:pt x="258772" y="104380"/>
                    <a:pt x="616019" y="38072"/>
                  </a:cubicBezTo>
                  <a:cubicBezTo>
                    <a:pt x="973266" y="-28232"/>
                    <a:pt x="1276997" y="-5717"/>
                    <a:pt x="1294485" y="8836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12" name="Google Shape;212;p6"/>
            <p:cNvSpPr/>
            <p:nvPr/>
          </p:nvSpPr>
          <p:spPr bwMode="auto">
            <a:xfrm>
              <a:off x="6642623" y="1101719"/>
              <a:ext cx="579706" cy="181954"/>
            </a:xfrm>
            <a:custGeom>
              <a:avLst/>
              <a:gdLst/>
              <a:ahLst/>
              <a:cxnLst/>
              <a:rect l="l" t="t" r="r" b="b"/>
              <a:pathLst>
                <a:path w="579706" h="181954" fill="norm" stroke="1" extrusionOk="0">
                  <a:moveTo>
                    <a:pt x="579394" y="39803"/>
                  </a:moveTo>
                  <a:cubicBezTo>
                    <a:pt x="586761" y="81341"/>
                    <a:pt x="463051" y="137921"/>
                    <a:pt x="303150" y="166185"/>
                  </a:cubicBezTo>
                  <a:cubicBezTo>
                    <a:pt x="143249" y="194449"/>
                    <a:pt x="7677" y="183689"/>
                    <a:pt x="309" y="142152"/>
                  </a:cubicBezTo>
                  <a:cubicBezTo>
                    <a:pt x="-7017" y="100618"/>
                    <a:pt x="116653" y="44033"/>
                    <a:pt x="276594" y="15769"/>
                  </a:cubicBezTo>
                  <a:cubicBezTo>
                    <a:pt x="436495" y="-12495"/>
                    <a:pt x="572067" y="-1735"/>
                    <a:pt x="579394" y="398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337424105" name="Google Shape;213;p6"/>
          <p:cNvSpPr/>
          <p:nvPr/>
        </p:nvSpPr>
        <p:spPr bwMode="auto">
          <a:xfrm flipH="1">
            <a:off x="1592071" y="5808861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004436061" name="Google Shape;214;p6"/>
          <p:cNvSpPr/>
          <p:nvPr/>
        </p:nvSpPr>
        <p:spPr bwMode="auto">
          <a:xfrm flipH="1">
            <a:off x="494528" y="6236355"/>
            <a:ext cx="359399" cy="359389"/>
          </a:xfrm>
          <a:custGeom>
            <a:avLst/>
            <a:gdLst/>
            <a:ahLst/>
            <a:cxnLst/>
            <a:rect l="l" t="t" r="r" b="b"/>
            <a:pathLst>
              <a:path w="264751" h="264743" fill="norm" stroke="1" extrusionOk="0">
                <a:moveTo>
                  <a:pt x="0" y="132163"/>
                </a:moveTo>
                <a:lnTo>
                  <a:pt x="132580" y="0"/>
                </a:lnTo>
                <a:lnTo>
                  <a:pt x="264752" y="132580"/>
                </a:lnTo>
                <a:lnTo>
                  <a:pt x="132176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Four boxes" preserve="0" showMasterPhAnim="0" showMasterSp="1" userDrawn="1">
  <p:cSld name="CUSTOM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33644368" name="Google Shape;216;p7"/>
          <p:cNvSpPr txBox="1"/>
          <p:nvPr>
            <p:ph type="title"/>
          </p:nvPr>
        </p:nvSpPr>
        <p:spPr bwMode="auto">
          <a:xfrm>
            <a:off x="444675" y="577600"/>
            <a:ext cx="8221500" cy="955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077619631" name="Google Shape;217;p7"/>
          <p:cNvSpPr txBox="1"/>
          <p:nvPr>
            <p:ph type="subTitle" idx="1"/>
          </p:nvPr>
        </p:nvSpPr>
        <p:spPr bwMode="auto">
          <a:xfrm>
            <a:off x="1063797" y="1953000"/>
            <a:ext cx="3497400" cy="717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b="1">
                <a:solidFill>
                  <a:schemeClr val="accent3"/>
                </a:solidFill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084464826" name="Google Shape;218;p7"/>
          <p:cNvSpPr txBox="1"/>
          <p:nvPr>
            <p:ph type="body" idx="2"/>
          </p:nvPr>
        </p:nvSpPr>
        <p:spPr bwMode="auto">
          <a:xfrm>
            <a:off x="1063829" y="2517456"/>
            <a:ext cx="34974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556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pPr>
              <a:defRPr/>
            </a:pPr>
            <a:endParaRPr/>
          </a:p>
        </p:txBody>
      </p:sp>
      <p:sp>
        <p:nvSpPr>
          <p:cNvPr id="22823144" name="Google Shape;219;p7"/>
          <p:cNvSpPr txBox="1"/>
          <p:nvPr>
            <p:ph type="subTitle" idx="3"/>
          </p:nvPr>
        </p:nvSpPr>
        <p:spPr bwMode="auto">
          <a:xfrm>
            <a:off x="5168585" y="1953000"/>
            <a:ext cx="3497400" cy="717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b="1">
                <a:solidFill>
                  <a:schemeClr val="accent3"/>
                </a:solidFill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329963250" name="Google Shape;220;p7"/>
          <p:cNvSpPr txBox="1"/>
          <p:nvPr>
            <p:ph type="body" idx="4"/>
          </p:nvPr>
        </p:nvSpPr>
        <p:spPr bwMode="auto">
          <a:xfrm>
            <a:off x="5168623" y="2517456"/>
            <a:ext cx="34974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556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pPr>
              <a:defRPr/>
            </a:pPr>
            <a:endParaRPr/>
          </a:p>
        </p:txBody>
      </p:sp>
      <p:sp>
        <p:nvSpPr>
          <p:cNvPr id="2124439154" name="Google Shape;221;p7"/>
          <p:cNvSpPr txBox="1"/>
          <p:nvPr>
            <p:ph type="subTitle" idx="5"/>
          </p:nvPr>
        </p:nvSpPr>
        <p:spPr bwMode="auto">
          <a:xfrm>
            <a:off x="1063724" y="4418146"/>
            <a:ext cx="3497400" cy="717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b="1">
                <a:solidFill>
                  <a:schemeClr val="accent3"/>
                </a:solidFill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49558845" name="Google Shape;222;p7"/>
          <p:cNvSpPr txBox="1"/>
          <p:nvPr>
            <p:ph type="body" idx="6"/>
          </p:nvPr>
        </p:nvSpPr>
        <p:spPr bwMode="auto">
          <a:xfrm>
            <a:off x="1063768" y="4982602"/>
            <a:ext cx="34974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556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pPr>
              <a:defRPr/>
            </a:pPr>
            <a:endParaRPr/>
          </a:p>
        </p:txBody>
      </p:sp>
      <p:sp>
        <p:nvSpPr>
          <p:cNvPr id="1719119982" name="Google Shape;223;p7"/>
          <p:cNvSpPr txBox="1"/>
          <p:nvPr>
            <p:ph type="body" idx="7"/>
          </p:nvPr>
        </p:nvSpPr>
        <p:spPr bwMode="auto">
          <a:xfrm>
            <a:off x="5168563" y="4982602"/>
            <a:ext cx="34974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556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pPr>
              <a:defRPr/>
            </a:pPr>
            <a:endParaRPr/>
          </a:p>
        </p:txBody>
      </p:sp>
      <p:sp>
        <p:nvSpPr>
          <p:cNvPr id="2100671060" name="Google Shape;224;p7"/>
          <p:cNvSpPr txBox="1"/>
          <p:nvPr>
            <p:ph type="subTitle" idx="8"/>
          </p:nvPr>
        </p:nvSpPr>
        <p:spPr bwMode="auto">
          <a:xfrm>
            <a:off x="5168525" y="4418146"/>
            <a:ext cx="3497400" cy="717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b="1">
                <a:solidFill>
                  <a:schemeClr val="accent3"/>
                </a:solidFill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56380784" name="Google Shape;225;p7"/>
          <p:cNvSpPr/>
          <p:nvPr/>
        </p:nvSpPr>
        <p:spPr bwMode="auto">
          <a:xfrm>
            <a:off x="8757462" y="5481679"/>
            <a:ext cx="1110354" cy="1110357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2028808685" name="Google Shape;226;p7"/>
          <p:cNvSpPr/>
          <p:nvPr/>
        </p:nvSpPr>
        <p:spPr bwMode="auto">
          <a:xfrm>
            <a:off x="8547825" y="692699"/>
            <a:ext cx="1752680" cy="1752686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1305214245" name="Google Shape;227;p7"/>
          <p:cNvGrpSpPr/>
          <p:nvPr/>
        </p:nvGrpSpPr>
        <p:grpSpPr bwMode="auto">
          <a:xfrm>
            <a:off x="9036830" y="2270073"/>
            <a:ext cx="2597891" cy="2597879"/>
            <a:chOff x="4616075" y="1332525"/>
            <a:chExt cx="1915566" cy="1881022"/>
          </a:xfrm>
        </p:grpSpPr>
        <p:sp>
          <p:nvSpPr>
            <p:cNvPr id="228" name="Google Shape;228;p7"/>
            <p:cNvSpPr/>
            <p:nvPr/>
          </p:nvSpPr>
          <p:spPr bwMode="auto"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29" name="Google Shape;229;p7"/>
            <p:cNvSpPr/>
            <p:nvPr/>
          </p:nvSpPr>
          <p:spPr bwMode="auto"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30" name="Google Shape;230;p7"/>
            <p:cNvSpPr/>
            <p:nvPr/>
          </p:nvSpPr>
          <p:spPr bwMode="auto"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31" name="Google Shape;231;p7"/>
            <p:cNvSpPr/>
            <p:nvPr/>
          </p:nvSpPr>
          <p:spPr bwMode="auto"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32" name="Google Shape;232;p7"/>
            <p:cNvSpPr/>
            <p:nvPr/>
          </p:nvSpPr>
          <p:spPr bwMode="auto"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33" name="Google Shape;233;p7"/>
            <p:cNvSpPr/>
            <p:nvPr/>
          </p:nvSpPr>
          <p:spPr bwMode="auto"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34" name="Google Shape;234;p7"/>
            <p:cNvSpPr/>
            <p:nvPr/>
          </p:nvSpPr>
          <p:spPr bwMode="auto"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35" name="Google Shape;235;p7"/>
            <p:cNvSpPr/>
            <p:nvPr/>
          </p:nvSpPr>
          <p:spPr bwMode="auto"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36" name="Google Shape;236;p7"/>
            <p:cNvSpPr/>
            <p:nvPr/>
          </p:nvSpPr>
          <p:spPr bwMode="auto"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37" name="Google Shape;237;p7"/>
            <p:cNvSpPr/>
            <p:nvPr/>
          </p:nvSpPr>
          <p:spPr bwMode="auto"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38" name="Google Shape;238;p7"/>
            <p:cNvSpPr/>
            <p:nvPr/>
          </p:nvSpPr>
          <p:spPr bwMode="auto"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39" name="Google Shape;239;p7"/>
            <p:cNvSpPr/>
            <p:nvPr/>
          </p:nvSpPr>
          <p:spPr bwMode="auto"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40" name="Google Shape;240;p7"/>
            <p:cNvSpPr/>
            <p:nvPr/>
          </p:nvSpPr>
          <p:spPr bwMode="auto"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41" name="Google Shape;241;p7"/>
            <p:cNvSpPr/>
            <p:nvPr/>
          </p:nvSpPr>
          <p:spPr bwMode="auto"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486014352" name="Google Shape;242;p7"/>
          <p:cNvGrpSpPr/>
          <p:nvPr/>
        </p:nvGrpSpPr>
        <p:grpSpPr bwMode="auto">
          <a:xfrm>
            <a:off x="8677795" y="2763882"/>
            <a:ext cx="891613" cy="650098"/>
            <a:chOff x="4468725" y="937901"/>
            <a:chExt cx="656322" cy="478541"/>
          </a:xfrm>
        </p:grpSpPr>
        <p:sp>
          <p:nvSpPr>
            <p:cNvPr id="243" name="Google Shape;243;p7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44" name="Google Shape;244;p7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45" name="Google Shape;245;p7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485503610" name="Google Shape;246;p7"/>
          <p:cNvGrpSpPr/>
          <p:nvPr/>
        </p:nvGrpSpPr>
        <p:grpSpPr bwMode="auto">
          <a:xfrm>
            <a:off x="10762214" y="5395122"/>
            <a:ext cx="712775" cy="873751"/>
            <a:chOff x="6197557" y="3002680"/>
            <a:chExt cx="524678" cy="643174"/>
          </a:xfrm>
        </p:grpSpPr>
        <p:sp>
          <p:nvSpPr>
            <p:cNvPr id="247" name="Google Shape;247;p7"/>
            <p:cNvSpPr/>
            <p:nvPr/>
          </p:nvSpPr>
          <p:spPr bwMode="auto">
            <a:xfrm>
              <a:off x="6248807" y="3002680"/>
              <a:ext cx="473428" cy="502222"/>
            </a:xfrm>
            <a:custGeom>
              <a:avLst/>
              <a:gdLst/>
              <a:ahLst/>
              <a:cxnLst/>
              <a:rect l="l" t="t" r="r" b="b"/>
              <a:pathLst>
                <a:path w="473428" h="502222" fill="norm" stroke="1" extrusionOk="0">
                  <a:moveTo>
                    <a:pt x="0" y="0"/>
                  </a:moveTo>
                  <a:lnTo>
                    <a:pt x="105089" y="324348"/>
                  </a:lnTo>
                  <a:lnTo>
                    <a:pt x="335549" y="502223"/>
                  </a:lnTo>
                  <a:lnTo>
                    <a:pt x="473428" y="454204"/>
                  </a:lnTo>
                  <a:lnTo>
                    <a:pt x="253696" y="119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48" name="Google Shape;248;p7"/>
            <p:cNvSpPr/>
            <p:nvPr/>
          </p:nvSpPr>
          <p:spPr bwMode="auto">
            <a:xfrm>
              <a:off x="6197557" y="3002680"/>
              <a:ext cx="156338" cy="531243"/>
            </a:xfrm>
            <a:custGeom>
              <a:avLst/>
              <a:gdLst/>
              <a:ahLst/>
              <a:cxnLst/>
              <a:rect l="l" t="t" r="r" b="b"/>
              <a:pathLst>
                <a:path w="156338" h="531243" fill="norm" stroke="1" extrusionOk="0">
                  <a:moveTo>
                    <a:pt x="0" y="230658"/>
                  </a:moveTo>
                  <a:lnTo>
                    <a:pt x="51249" y="0"/>
                  </a:lnTo>
                  <a:lnTo>
                    <a:pt x="156339" y="324348"/>
                  </a:lnTo>
                  <a:lnTo>
                    <a:pt x="133467" y="531244"/>
                  </a:lnTo>
                  <a:lnTo>
                    <a:pt x="0" y="2306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49" name="Google Shape;249;p7"/>
            <p:cNvSpPr/>
            <p:nvPr/>
          </p:nvSpPr>
          <p:spPr bwMode="auto">
            <a:xfrm>
              <a:off x="6312322" y="3195379"/>
              <a:ext cx="409913" cy="450475"/>
            </a:xfrm>
            <a:custGeom>
              <a:avLst/>
              <a:gdLst/>
              <a:ahLst/>
              <a:cxnLst/>
              <a:rect l="l" t="t" r="r" b="b"/>
              <a:pathLst>
                <a:path w="409913" h="450475" fill="norm" stroke="1" extrusionOk="0">
                  <a:moveTo>
                    <a:pt x="18702" y="338545"/>
                  </a:moveTo>
                  <a:lnTo>
                    <a:pt x="0" y="0"/>
                  </a:lnTo>
                  <a:lnTo>
                    <a:pt x="409913" y="261505"/>
                  </a:lnTo>
                  <a:lnTo>
                    <a:pt x="215968" y="450475"/>
                  </a:lnTo>
                  <a:lnTo>
                    <a:pt x="18702" y="3385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124248494" name="Google Shape;250;p7"/>
          <p:cNvGrpSpPr/>
          <p:nvPr/>
        </p:nvGrpSpPr>
        <p:grpSpPr bwMode="auto">
          <a:xfrm>
            <a:off x="9655155" y="2846855"/>
            <a:ext cx="2286686" cy="2289823"/>
            <a:chOff x="4593392" y="1441589"/>
            <a:chExt cx="1683242" cy="1685552"/>
          </a:xfrm>
        </p:grpSpPr>
        <p:sp>
          <p:nvSpPr>
            <p:cNvPr id="251" name="Google Shape;251;p7"/>
            <p:cNvSpPr/>
            <p:nvPr/>
          </p:nvSpPr>
          <p:spPr bwMode="auto"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52" name="Google Shape;252;p7"/>
            <p:cNvSpPr/>
            <p:nvPr/>
          </p:nvSpPr>
          <p:spPr bwMode="auto"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53" name="Google Shape;253;p7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1383821884" name="Google Shape;254;p7"/>
          <p:cNvGrpSpPr/>
          <p:nvPr/>
        </p:nvGrpSpPr>
        <p:grpSpPr bwMode="auto">
          <a:xfrm rot="-2440826">
            <a:off x="9874938" y="740537"/>
            <a:ext cx="1847135" cy="1054707"/>
            <a:chOff x="6220591" y="624724"/>
            <a:chExt cx="1359724" cy="776397"/>
          </a:xfrm>
        </p:grpSpPr>
        <p:sp>
          <p:nvSpPr>
            <p:cNvPr id="255" name="Google Shape;255;p7"/>
            <p:cNvSpPr/>
            <p:nvPr/>
          </p:nvSpPr>
          <p:spPr bwMode="auto">
            <a:xfrm>
              <a:off x="6220591" y="624724"/>
              <a:ext cx="1359724" cy="686349"/>
            </a:xfrm>
            <a:custGeom>
              <a:avLst/>
              <a:gdLst/>
              <a:ahLst/>
              <a:cxnLst/>
              <a:rect l="l" t="t" r="r" b="b"/>
              <a:pathLst>
                <a:path w="1359724" h="686349" fill="norm" stroke="1" extrusionOk="0">
                  <a:moveTo>
                    <a:pt x="1359725" y="454951"/>
                  </a:moveTo>
                  <a:lnTo>
                    <a:pt x="1295562" y="102363"/>
                  </a:lnTo>
                  <a:lnTo>
                    <a:pt x="1295076" y="102448"/>
                  </a:lnTo>
                  <a:cubicBezTo>
                    <a:pt x="1295602" y="97716"/>
                    <a:pt x="1296088" y="92988"/>
                    <a:pt x="1295238" y="88413"/>
                  </a:cubicBezTo>
                  <a:cubicBezTo>
                    <a:pt x="1277750" y="-5669"/>
                    <a:pt x="973979" y="-28258"/>
                    <a:pt x="616732" y="38051"/>
                  </a:cubicBezTo>
                  <a:cubicBezTo>
                    <a:pt x="259485" y="104355"/>
                    <a:pt x="-15990" y="234502"/>
                    <a:pt x="1457" y="328585"/>
                  </a:cubicBezTo>
                  <a:cubicBezTo>
                    <a:pt x="1619" y="329398"/>
                    <a:pt x="2186" y="330091"/>
                    <a:pt x="2388" y="330892"/>
                  </a:cubicBezTo>
                  <a:lnTo>
                    <a:pt x="0" y="331329"/>
                  </a:lnTo>
                  <a:lnTo>
                    <a:pt x="62584" y="686350"/>
                  </a:lnTo>
                  <a:lnTo>
                    <a:pt x="1359725" y="45495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56" name="Google Shape;256;p7"/>
            <p:cNvSpPr/>
            <p:nvPr/>
          </p:nvSpPr>
          <p:spPr bwMode="auto">
            <a:xfrm>
              <a:off x="6284859" y="984272"/>
              <a:ext cx="1295270" cy="416848"/>
            </a:xfrm>
            <a:custGeom>
              <a:avLst/>
              <a:gdLst/>
              <a:ahLst/>
              <a:cxnLst/>
              <a:rect l="l" t="t" r="r" b="b"/>
              <a:pathLst>
                <a:path w="1295270" h="416848" fill="norm" stroke="1" extrusionOk="0">
                  <a:moveTo>
                    <a:pt x="1294485" y="88366"/>
                  </a:moveTo>
                  <a:cubicBezTo>
                    <a:pt x="1311933" y="182448"/>
                    <a:pt x="1036498" y="312470"/>
                    <a:pt x="679251" y="378774"/>
                  </a:cubicBezTo>
                  <a:cubicBezTo>
                    <a:pt x="322004" y="445083"/>
                    <a:pt x="18273" y="422563"/>
                    <a:pt x="785" y="328480"/>
                  </a:cubicBezTo>
                  <a:cubicBezTo>
                    <a:pt x="-16662" y="234398"/>
                    <a:pt x="258772" y="104380"/>
                    <a:pt x="616019" y="38072"/>
                  </a:cubicBezTo>
                  <a:cubicBezTo>
                    <a:pt x="973266" y="-28232"/>
                    <a:pt x="1276997" y="-5717"/>
                    <a:pt x="1294485" y="883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57" name="Google Shape;257;p7"/>
            <p:cNvSpPr/>
            <p:nvPr/>
          </p:nvSpPr>
          <p:spPr bwMode="auto">
            <a:xfrm>
              <a:off x="6642623" y="1101719"/>
              <a:ext cx="579706" cy="181954"/>
            </a:xfrm>
            <a:custGeom>
              <a:avLst/>
              <a:gdLst/>
              <a:ahLst/>
              <a:cxnLst/>
              <a:rect l="l" t="t" r="r" b="b"/>
              <a:pathLst>
                <a:path w="579706" h="181954" fill="norm" stroke="1" extrusionOk="0">
                  <a:moveTo>
                    <a:pt x="579394" y="39803"/>
                  </a:moveTo>
                  <a:cubicBezTo>
                    <a:pt x="586761" y="81341"/>
                    <a:pt x="463051" y="137921"/>
                    <a:pt x="303150" y="166185"/>
                  </a:cubicBezTo>
                  <a:cubicBezTo>
                    <a:pt x="143249" y="194449"/>
                    <a:pt x="7677" y="183689"/>
                    <a:pt x="309" y="142152"/>
                  </a:cubicBezTo>
                  <a:cubicBezTo>
                    <a:pt x="-7017" y="100618"/>
                    <a:pt x="116653" y="44033"/>
                    <a:pt x="276594" y="15769"/>
                  </a:cubicBezTo>
                  <a:cubicBezTo>
                    <a:pt x="436495" y="-12495"/>
                    <a:pt x="572067" y="-1735"/>
                    <a:pt x="579394" y="398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600915814" name="Google Shape;258;p7"/>
          <p:cNvSpPr/>
          <p:nvPr/>
        </p:nvSpPr>
        <p:spPr bwMode="auto">
          <a:xfrm>
            <a:off x="9618322" y="5733278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424774528" name="Google Shape;259;p7"/>
          <p:cNvSpPr/>
          <p:nvPr/>
        </p:nvSpPr>
        <p:spPr bwMode="auto">
          <a:xfrm>
            <a:off x="9478813" y="572709"/>
            <a:ext cx="359399" cy="359389"/>
          </a:xfrm>
          <a:custGeom>
            <a:avLst/>
            <a:gdLst/>
            <a:ahLst/>
            <a:cxnLst/>
            <a:rect l="l" t="t" r="r" b="b"/>
            <a:pathLst>
              <a:path w="264751" h="264743" fill="norm" stroke="1" extrusionOk="0">
                <a:moveTo>
                  <a:pt x="0" y="132163"/>
                </a:moveTo>
                <a:lnTo>
                  <a:pt x="132580" y="0"/>
                </a:lnTo>
                <a:lnTo>
                  <a:pt x="264752" y="132580"/>
                </a:lnTo>
                <a:lnTo>
                  <a:pt x="132176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Title and two columns" preserve="0" showMasterPhAnim="0" showMasterSp="1" type="twoColTx" userDrawn="1">
  <p:cSld name="TITLE_AND_TWO_COLUMN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04980551" name="Google Shape;261;p8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26671730" name="Google Shape;262;p8"/>
          <p:cNvSpPr/>
          <p:nvPr/>
        </p:nvSpPr>
        <p:spPr bwMode="auto">
          <a:xfrm flipH="1">
            <a:off x="11270114" y="232339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310936838" name="Google Shape;263;p8"/>
          <p:cNvSpPr/>
          <p:nvPr/>
        </p:nvSpPr>
        <p:spPr bwMode="auto">
          <a:xfrm flipH="1">
            <a:off x="9890848" y="-461213"/>
            <a:ext cx="1181365" cy="1181368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897977873" name="Google Shape;264;p8"/>
          <p:cNvSpPr/>
          <p:nvPr/>
        </p:nvSpPr>
        <p:spPr bwMode="auto">
          <a:xfrm flipH="1">
            <a:off x="365415" y="5863369"/>
            <a:ext cx="1730086" cy="1730091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989614874" name="Google Shape;265;p8"/>
          <p:cNvGrpSpPr/>
          <p:nvPr/>
        </p:nvGrpSpPr>
        <p:grpSpPr bwMode="auto">
          <a:xfrm flipH="1">
            <a:off x="11521659" y="4785465"/>
            <a:ext cx="770785" cy="561999"/>
            <a:chOff x="4468725" y="937901"/>
            <a:chExt cx="656322" cy="478541"/>
          </a:xfrm>
        </p:grpSpPr>
        <p:sp>
          <p:nvSpPr>
            <p:cNvPr id="266" name="Google Shape;266;p8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67" name="Google Shape;267;p8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68" name="Google Shape;268;p8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407381784" name="Google Shape;269;p8"/>
          <p:cNvGrpSpPr/>
          <p:nvPr/>
        </p:nvGrpSpPr>
        <p:grpSpPr bwMode="auto">
          <a:xfrm flipH="1">
            <a:off x="10315651" y="5347469"/>
            <a:ext cx="1976800" cy="1979513"/>
            <a:chOff x="4593392" y="1441589"/>
            <a:chExt cx="1683242" cy="1685552"/>
          </a:xfrm>
        </p:grpSpPr>
        <p:sp>
          <p:nvSpPr>
            <p:cNvPr id="270" name="Google Shape;270;p8"/>
            <p:cNvSpPr/>
            <p:nvPr/>
          </p:nvSpPr>
          <p:spPr bwMode="auto"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71" name="Google Shape;271;p8"/>
            <p:cNvSpPr/>
            <p:nvPr/>
          </p:nvSpPr>
          <p:spPr bwMode="auto"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72" name="Google Shape;272;p8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217759144" name="Google Shape;273;p8"/>
          <p:cNvSpPr/>
          <p:nvPr/>
        </p:nvSpPr>
        <p:spPr bwMode="auto">
          <a:xfrm>
            <a:off x="323750" y="241352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416687936" name="Google Shape;274;p8"/>
          <p:cNvSpPr txBox="1"/>
          <p:nvPr>
            <p:ph type="title"/>
          </p:nvPr>
        </p:nvSpPr>
        <p:spPr bwMode="auto">
          <a:xfrm>
            <a:off x="1023125" y="877838"/>
            <a:ext cx="10145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96516693" name="Google Shape;275;p8"/>
          <p:cNvSpPr txBox="1"/>
          <p:nvPr>
            <p:ph type="body" idx="1"/>
          </p:nvPr>
        </p:nvSpPr>
        <p:spPr bwMode="auto">
          <a:xfrm>
            <a:off x="1023113" y="2133550"/>
            <a:ext cx="4762800" cy="3846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pPr>
              <a:defRPr/>
            </a:pPr>
            <a:endParaRPr/>
          </a:p>
        </p:txBody>
      </p:sp>
      <p:sp>
        <p:nvSpPr>
          <p:cNvPr id="35332661" name="Google Shape;276;p8"/>
          <p:cNvSpPr txBox="1"/>
          <p:nvPr>
            <p:ph type="body" idx="2"/>
          </p:nvPr>
        </p:nvSpPr>
        <p:spPr bwMode="auto">
          <a:xfrm>
            <a:off x="6406088" y="2133550"/>
            <a:ext cx="4762800" cy="3846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pPr>
              <a:defRPr/>
            </a:pPr>
            <a:endParaRPr/>
          </a:p>
        </p:txBody>
      </p:sp>
      <p:sp>
        <p:nvSpPr>
          <p:cNvPr id="1354130080" name="Google Shape;277;p8"/>
          <p:cNvSpPr txBox="1"/>
          <p:nvPr>
            <p:ph type="sldNum" idx="3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Title and three columns" preserve="0" showMasterPhAnim="0" showMasterSp="1" userDrawn="1">
  <p:cSld name="TITLE_AND_TWO_COLUMNS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40850607" name="Google Shape;279;p9"/>
          <p:cNvSpPr txBox="1"/>
          <p:nvPr>
            <p:ph type="title"/>
          </p:nvPr>
        </p:nvSpPr>
        <p:spPr bwMode="auto">
          <a:xfrm>
            <a:off x="659700" y="603600"/>
            <a:ext cx="10872600" cy="861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18937307" name="Google Shape;280;p9"/>
          <p:cNvSpPr txBox="1"/>
          <p:nvPr>
            <p:ph type="body" idx="1"/>
          </p:nvPr>
        </p:nvSpPr>
        <p:spPr bwMode="auto">
          <a:xfrm>
            <a:off x="659650" y="3826963"/>
            <a:ext cx="3315000" cy="2423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20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>
              <a:defRPr/>
            </a:pPr>
            <a:endParaRPr/>
          </a:p>
        </p:txBody>
      </p:sp>
      <p:sp>
        <p:nvSpPr>
          <p:cNvPr id="319459392" name="Google Shape;281;p9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40889717" name="Google Shape;282;p9"/>
          <p:cNvSpPr txBox="1"/>
          <p:nvPr>
            <p:ph type="subTitle" idx="2"/>
          </p:nvPr>
        </p:nvSpPr>
        <p:spPr bwMode="auto">
          <a:xfrm>
            <a:off x="659662" y="3193600"/>
            <a:ext cx="3315000" cy="63329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>
              <a:defRPr/>
            </a:pPr>
            <a:endParaRPr/>
          </a:p>
        </p:txBody>
      </p:sp>
      <p:sp>
        <p:nvSpPr>
          <p:cNvPr id="1521451976" name="Google Shape;283;p9"/>
          <p:cNvSpPr txBox="1"/>
          <p:nvPr>
            <p:ph type="body" idx="3"/>
          </p:nvPr>
        </p:nvSpPr>
        <p:spPr bwMode="auto">
          <a:xfrm>
            <a:off x="4438488" y="3826975"/>
            <a:ext cx="3315000" cy="2423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20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>
              <a:defRPr/>
            </a:pPr>
            <a:endParaRPr/>
          </a:p>
        </p:txBody>
      </p:sp>
      <p:sp>
        <p:nvSpPr>
          <p:cNvPr id="588743756" name="Google Shape;284;p9"/>
          <p:cNvSpPr txBox="1"/>
          <p:nvPr>
            <p:ph type="subTitle" idx="4"/>
          </p:nvPr>
        </p:nvSpPr>
        <p:spPr bwMode="auto">
          <a:xfrm>
            <a:off x="4438500" y="3193605"/>
            <a:ext cx="3315000" cy="63329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>
              <a:defRPr/>
            </a:pPr>
            <a:endParaRPr/>
          </a:p>
        </p:txBody>
      </p:sp>
      <p:sp>
        <p:nvSpPr>
          <p:cNvPr id="1087539344" name="Google Shape;285;p9"/>
          <p:cNvSpPr txBox="1"/>
          <p:nvPr>
            <p:ph type="body" idx="5"/>
          </p:nvPr>
        </p:nvSpPr>
        <p:spPr bwMode="auto">
          <a:xfrm>
            <a:off x="8217327" y="3826963"/>
            <a:ext cx="3315000" cy="2423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20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>
              <a:defRPr/>
            </a:pPr>
            <a:endParaRPr/>
          </a:p>
        </p:txBody>
      </p:sp>
      <p:sp>
        <p:nvSpPr>
          <p:cNvPr id="1627575683" name="Google Shape;286;p9"/>
          <p:cNvSpPr txBox="1"/>
          <p:nvPr>
            <p:ph type="subTitle" idx="6"/>
          </p:nvPr>
        </p:nvSpPr>
        <p:spPr bwMode="auto">
          <a:xfrm>
            <a:off x="8217338" y="3193600"/>
            <a:ext cx="3315000" cy="63329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>
              <a:defRPr/>
            </a:pPr>
            <a:endParaRPr/>
          </a:p>
        </p:txBody>
      </p:sp>
      <p:sp>
        <p:nvSpPr>
          <p:cNvPr id="691926764" name="Google Shape;287;p9"/>
          <p:cNvSpPr/>
          <p:nvPr/>
        </p:nvSpPr>
        <p:spPr bwMode="auto">
          <a:xfrm flipH="1">
            <a:off x="11270114" y="232339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009690440" name="Google Shape;288;p9"/>
          <p:cNvSpPr/>
          <p:nvPr/>
        </p:nvSpPr>
        <p:spPr bwMode="auto">
          <a:xfrm flipH="1">
            <a:off x="9890848" y="-461213"/>
            <a:ext cx="1181365" cy="1181368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99696862" name="Google Shape;289;p9"/>
          <p:cNvSpPr/>
          <p:nvPr/>
        </p:nvSpPr>
        <p:spPr bwMode="auto">
          <a:xfrm>
            <a:off x="323750" y="241352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622651944" name="Google Shape;290;p9"/>
          <p:cNvSpPr/>
          <p:nvPr/>
        </p:nvSpPr>
        <p:spPr bwMode="auto">
          <a:xfrm flipH="1">
            <a:off x="159222" y="6172023"/>
            <a:ext cx="1090987" cy="1090990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Timeline" preserve="0" showMasterPhAnim="0" showMasterSp="1" userDrawn="1">
  <p:cSld name="TITLE_AND_TWO_COLUMNS_1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69986337" name="Google Shape;292;p10"/>
          <p:cNvSpPr txBox="1"/>
          <p:nvPr>
            <p:ph type="title"/>
          </p:nvPr>
        </p:nvSpPr>
        <p:spPr bwMode="auto">
          <a:xfrm>
            <a:off x="1160550" y="1060800"/>
            <a:ext cx="102645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23728835" name="Google Shape;293;p10"/>
          <p:cNvSpPr txBox="1"/>
          <p:nvPr>
            <p:ph type="body" idx="1"/>
          </p:nvPr>
        </p:nvSpPr>
        <p:spPr bwMode="auto">
          <a:xfrm>
            <a:off x="1160550" y="4961940"/>
            <a:ext cx="2723100" cy="88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>
              <a:defRPr/>
            </a:pPr>
            <a:endParaRPr/>
          </a:p>
        </p:txBody>
      </p:sp>
      <p:sp>
        <p:nvSpPr>
          <p:cNvPr id="964659717" name="Google Shape;294;p10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8855567" name="Google Shape;295;p10"/>
          <p:cNvSpPr txBox="1"/>
          <p:nvPr>
            <p:ph type="subTitle" idx="2"/>
          </p:nvPr>
        </p:nvSpPr>
        <p:spPr bwMode="auto">
          <a:xfrm>
            <a:off x="1160550" y="2979925"/>
            <a:ext cx="1417500" cy="13053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>
              <a:defRPr/>
            </a:pPr>
            <a:endParaRPr/>
          </a:p>
        </p:txBody>
      </p:sp>
      <p:sp>
        <p:nvSpPr>
          <p:cNvPr id="810445795" name="Google Shape;296;p10"/>
          <p:cNvSpPr txBox="1"/>
          <p:nvPr>
            <p:ph type="body" idx="3"/>
          </p:nvPr>
        </p:nvSpPr>
        <p:spPr bwMode="auto">
          <a:xfrm>
            <a:off x="4455010" y="4961938"/>
            <a:ext cx="2723100" cy="88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>
              <a:defRPr/>
            </a:pPr>
            <a:endParaRPr/>
          </a:p>
        </p:txBody>
      </p:sp>
      <p:sp>
        <p:nvSpPr>
          <p:cNvPr id="1674326212" name="Google Shape;297;p10"/>
          <p:cNvSpPr txBox="1"/>
          <p:nvPr>
            <p:ph type="subTitle" idx="4"/>
          </p:nvPr>
        </p:nvSpPr>
        <p:spPr bwMode="auto">
          <a:xfrm>
            <a:off x="4455006" y="2979935"/>
            <a:ext cx="1417500" cy="13053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>
              <a:defRPr/>
            </a:pPr>
            <a:endParaRPr/>
          </a:p>
        </p:txBody>
      </p:sp>
      <p:sp>
        <p:nvSpPr>
          <p:cNvPr id="766564042" name="Google Shape;298;p10"/>
          <p:cNvSpPr txBox="1"/>
          <p:nvPr>
            <p:ph type="body" idx="5"/>
          </p:nvPr>
        </p:nvSpPr>
        <p:spPr bwMode="auto">
          <a:xfrm>
            <a:off x="7749486" y="4961955"/>
            <a:ext cx="2723100" cy="88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>
              <a:defRPr/>
            </a:pPr>
            <a:endParaRPr/>
          </a:p>
        </p:txBody>
      </p:sp>
      <p:sp>
        <p:nvSpPr>
          <p:cNvPr id="280367985" name="Google Shape;299;p10"/>
          <p:cNvSpPr txBox="1"/>
          <p:nvPr>
            <p:ph type="subTitle" idx="6"/>
          </p:nvPr>
        </p:nvSpPr>
        <p:spPr bwMode="auto">
          <a:xfrm>
            <a:off x="7749462" y="2979925"/>
            <a:ext cx="1417500" cy="13053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>
              <a:defRPr/>
            </a:pPr>
            <a:endParaRPr/>
          </a:p>
        </p:txBody>
      </p:sp>
      <p:sp>
        <p:nvSpPr>
          <p:cNvPr id="344962917" name="Google Shape;300;p10"/>
          <p:cNvSpPr txBox="1"/>
          <p:nvPr>
            <p:ph type="subTitle" idx="7"/>
          </p:nvPr>
        </p:nvSpPr>
        <p:spPr bwMode="auto">
          <a:xfrm>
            <a:off x="1160550" y="4507450"/>
            <a:ext cx="2723100" cy="530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>
              <a:defRPr/>
            </a:pPr>
            <a:endParaRPr/>
          </a:p>
        </p:txBody>
      </p:sp>
      <p:sp>
        <p:nvSpPr>
          <p:cNvPr id="481430871" name="Google Shape;301;p10"/>
          <p:cNvSpPr txBox="1"/>
          <p:nvPr>
            <p:ph type="subTitle" idx="8"/>
          </p:nvPr>
        </p:nvSpPr>
        <p:spPr bwMode="auto">
          <a:xfrm>
            <a:off x="4454989" y="4507438"/>
            <a:ext cx="2723100" cy="530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>
              <a:defRPr/>
            </a:pPr>
            <a:endParaRPr/>
          </a:p>
        </p:txBody>
      </p:sp>
      <p:sp>
        <p:nvSpPr>
          <p:cNvPr id="1211455640" name="Google Shape;302;p10"/>
          <p:cNvSpPr txBox="1"/>
          <p:nvPr>
            <p:ph type="subTitle" idx="9"/>
          </p:nvPr>
        </p:nvSpPr>
        <p:spPr bwMode="auto">
          <a:xfrm>
            <a:off x="7749461" y="4507450"/>
            <a:ext cx="2723100" cy="530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latin typeface="Poppins"/>
                <a:ea typeface="Poppins"/>
                <a:cs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>
              <a:defRPr/>
            </a:pPr>
            <a:endParaRPr/>
          </a:p>
        </p:txBody>
      </p:sp>
      <p:grpSp>
        <p:nvGrpSpPr>
          <p:cNvPr id="1308041933" name="Google Shape;303;p10"/>
          <p:cNvGrpSpPr/>
          <p:nvPr/>
        </p:nvGrpSpPr>
        <p:grpSpPr bwMode="auto">
          <a:xfrm flipH="1">
            <a:off x="10087470" y="288279"/>
            <a:ext cx="1864421" cy="1864281"/>
            <a:chOff x="4616075" y="1332525"/>
            <a:chExt cx="1915566" cy="1881022"/>
          </a:xfrm>
        </p:grpSpPr>
        <p:sp>
          <p:nvSpPr>
            <p:cNvPr id="304" name="Google Shape;304;p10"/>
            <p:cNvSpPr/>
            <p:nvPr/>
          </p:nvSpPr>
          <p:spPr bwMode="auto"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05" name="Google Shape;305;p10"/>
            <p:cNvSpPr/>
            <p:nvPr/>
          </p:nvSpPr>
          <p:spPr bwMode="auto"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06" name="Google Shape;306;p10"/>
            <p:cNvSpPr/>
            <p:nvPr/>
          </p:nvSpPr>
          <p:spPr bwMode="auto"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07" name="Google Shape;307;p10"/>
            <p:cNvSpPr/>
            <p:nvPr/>
          </p:nvSpPr>
          <p:spPr bwMode="auto"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08" name="Google Shape;308;p10"/>
            <p:cNvSpPr/>
            <p:nvPr/>
          </p:nvSpPr>
          <p:spPr bwMode="auto"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09" name="Google Shape;309;p10"/>
            <p:cNvSpPr/>
            <p:nvPr/>
          </p:nvSpPr>
          <p:spPr bwMode="auto"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10" name="Google Shape;310;p10"/>
            <p:cNvSpPr/>
            <p:nvPr/>
          </p:nvSpPr>
          <p:spPr bwMode="auto"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11" name="Google Shape;311;p10"/>
            <p:cNvSpPr/>
            <p:nvPr/>
          </p:nvSpPr>
          <p:spPr bwMode="auto"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12" name="Google Shape;312;p10"/>
            <p:cNvSpPr/>
            <p:nvPr/>
          </p:nvSpPr>
          <p:spPr bwMode="auto"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13" name="Google Shape;313;p10"/>
            <p:cNvSpPr/>
            <p:nvPr/>
          </p:nvSpPr>
          <p:spPr bwMode="auto"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14" name="Google Shape;314;p10"/>
            <p:cNvSpPr/>
            <p:nvPr/>
          </p:nvSpPr>
          <p:spPr bwMode="auto"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15" name="Google Shape;315;p10"/>
            <p:cNvSpPr/>
            <p:nvPr/>
          </p:nvSpPr>
          <p:spPr bwMode="auto"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16" name="Google Shape;316;p10"/>
            <p:cNvSpPr/>
            <p:nvPr/>
          </p:nvSpPr>
          <p:spPr bwMode="auto"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17" name="Google Shape;317;p10"/>
            <p:cNvSpPr/>
            <p:nvPr/>
          </p:nvSpPr>
          <p:spPr bwMode="auto"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3624769" name="Google Shape;318;p10"/>
          <p:cNvSpPr/>
          <p:nvPr/>
        </p:nvSpPr>
        <p:spPr bwMode="auto">
          <a:xfrm flipH="1">
            <a:off x="10696509" y="-209400"/>
            <a:ext cx="845676" cy="845679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1773891152" name="Google Shape;319;p10"/>
          <p:cNvGrpSpPr/>
          <p:nvPr/>
        </p:nvGrpSpPr>
        <p:grpSpPr bwMode="auto">
          <a:xfrm flipH="1">
            <a:off x="11312263" y="880242"/>
            <a:ext cx="639848" cy="466530"/>
            <a:chOff x="4468725" y="937901"/>
            <a:chExt cx="656322" cy="478541"/>
          </a:xfrm>
        </p:grpSpPr>
        <p:sp>
          <p:nvSpPr>
            <p:cNvPr id="320" name="Google Shape;320;p10"/>
            <p:cNvSpPr/>
            <p:nvPr/>
          </p:nvSpPr>
          <p:spPr bwMode="auto"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fill="norm" stroke="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21" name="Google Shape;321;p10"/>
            <p:cNvSpPr/>
            <p:nvPr/>
          </p:nvSpPr>
          <p:spPr bwMode="auto"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fill="norm" stroke="1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22" name="Google Shape;322;p10"/>
            <p:cNvSpPr/>
            <p:nvPr/>
          </p:nvSpPr>
          <p:spPr bwMode="auto"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fill="norm" stroke="1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2077496576" name="Google Shape;323;p10"/>
          <p:cNvGrpSpPr/>
          <p:nvPr/>
        </p:nvGrpSpPr>
        <p:grpSpPr bwMode="auto">
          <a:xfrm flipH="1">
            <a:off x="9308548" y="291850"/>
            <a:ext cx="1640994" cy="1643245"/>
            <a:chOff x="4593392" y="1441589"/>
            <a:chExt cx="1683242" cy="1685552"/>
          </a:xfrm>
        </p:grpSpPr>
        <p:sp>
          <p:nvSpPr>
            <p:cNvPr id="324" name="Google Shape;324;p10"/>
            <p:cNvSpPr/>
            <p:nvPr/>
          </p:nvSpPr>
          <p:spPr bwMode="auto"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25" name="Google Shape;325;p10"/>
            <p:cNvSpPr/>
            <p:nvPr/>
          </p:nvSpPr>
          <p:spPr bwMode="auto"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326" name="Google Shape;326;p10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892064495" name="Google Shape;327;p10"/>
          <p:cNvSpPr/>
          <p:nvPr/>
        </p:nvSpPr>
        <p:spPr bwMode="auto">
          <a:xfrm flipH="1">
            <a:off x="8919775" y="1257296"/>
            <a:ext cx="504259" cy="504259"/>
          </a:xfrm>
          <a:custGeom>
            <a:avLst/>
            <a:gdLst/>
            <a:ahLst/>
            <a:cxnLst/>
            <a:rect l="l" t="t" r="r" b="b"/>
            <a:pathLst>
              <a:path w="447236" h="447236" fill="norm" stroke="1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2016191440" name="Google Shape;328;p10"/>
          <p:cNvSpPr/>
          <p:nvPr/>
        </p:nvSpPr>
        <p:spPr bwMode="auto">
          <a:xfrm flipH="1">
            <a:off x="11013159" y="6038673"/>
            <a:ext cx="1090987" cy="1090990"/>
          </a:xfrm>
          <a:custGeom>
            <a:avLst/>
            <a:gdLst/>
            <a:ahLst/>
            <a:cxnLst/>
            <a:rect l="l" t="t" r="r" b="b"/>
            <a:pathLst>
              <a:path w="1291109" h="1291113" fill="norm" stroke="1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simple-light-2"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35769463" name="Google Shape;6;p1"/>
          <p:cNvSpPr txBox="1"/>
          <p:nvPr>
            <p:ph type="title"/>
          </p:nvPr>
        </p:nvSpPr>
        <p:spPr bwMode="auto"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245570923" name="Google Shape;7;p1"/>
          <p:cNvSpPr txBox="1"/>
          <p:nvPr>
            <p:ph type="body" idx="1"/>
          </p:nvPr>
        </p:nvSpPr>
        <p:spPr bwMode="auto"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683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●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</a:defRPr>
            </a:lvl1pPr>
            <a:lvl2pPr marL="914400" lvl="1" indent="-3683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○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</a:defRPr>
            </a:lvl2pPr>
            <a:lvl3pPr marL="1371600" lvl="2" indent="-3683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■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</a:defRPr>
            </a:lvl3pPr>
            <a:lvl4pPr marL="1828800" lvl="3" indent="-3683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●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</a:defRPr>
            </a:lvl4pPr>
            <a:lvl5pPr marL="2286000" lvl="4" indent="-3683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○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</a:defRPr>
            </a:lvl5pPr>
            <a:lvl6pPr marL="2743200" lvl="5" indent="-3683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■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</a:defRPr>
            </a:lvl6pPr>
            <a:lvl7pPr marL="3200400" lvl="6" indent="-3683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●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</a:defRPr>
            </a:lvl7pPr>
            <a:lvl8pPr marL="3657600" lvl="7" indent="-3683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○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</a:defRPr>
            </a:lvl8pPr>
            <a:lvl9pPr marL="4114800" lvl="8" indent="-3683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■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704967002" name="Google Shape;8;p1"/>
          <p:cNvSpPr txBox="1"/>
          <p:nvPr>
            <p:ph type="sldNum" idx="12"/>
          </p:nvPr>
        </p:nvSpPr>
        <p:spPr bwMode="auto"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54667346" name="Google Shape;9;p1"/>
          <p:cNvSpPr/>
          <p:nvPr/>
        </p:nvSpPr>
        <p:spPr bwMode="auto"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fill="norm" stroke="1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dt="0" ftr="0" hdr="0" sldNum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5" Type="http://schemas.openxmlformats.org/officeDocument/2006/relationships/image" Target="../media/image9.jp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5500222" name="Google Shape;513;p21"/>
          <p:cNvSpPr txBox="1"/>
          <p:nvPr>
            <p:ph type="ctrTitle"/>
          </p:nvPr>
        </p:nvSpPr>
        <p:spPr bwMode="auto">
          <a:xfrm>
            <a:off x="912825" y="1753975"/>
            <a:ext cx="65040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  <a:defRPr/>
            </a:pPr>
            <a:r>
              <a:rPr lang="en" sz="8200"/>
              <a:t>Tracking Anime</a:t>
            </a:r>
            <a:endParaRPr sz="8200"/>
          </a:p>
        </p:txBody>
      </p:sp>
      <p:sp>
        <p:nvSpPr>
          <p:cNvPr id="712251915" name="Google Shape;514;p21"/>
          <p:cNvSpPr txBox="1"/>
          <p:nvPr>
            <p:ph type="subTitle" idx="1"/>
          </p:nvPr>
        </p:nvSpPr>
        <p:spPr bwMode="auto">
          <a:xfrm>
            <a:off x="912825" y="4540025"/>
            <a:ext cx="6504000" cy="56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85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eProject Sem02_T3.2307.E1_TrackingAnime_Group05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99602663" name="Google Shape;621;p30"/>
          <p:cNvSpPr txBox="1"/>
          <p:nvPr>
            <p:ph type="title"/>
          </p:nvPr>
        </p:nvSpPr>
        <p:spPr bwMode="auto">
          <a:xfrm>
            <a:off x="1561650" y="675600"/>
            <a:ext cx="5947500" cy="78629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4500"/>
              <a:t>More</a:t>
            </a:r>
            <a:endParaRPr sz="4500"/>
          </a:p>
        </p:txBody>
      </p:sp>
      <p:sp>
        <p:nvSpPr>
          <p:cNvPr id="1616699885" name="Google Shape;622;p30"/>
          <p:cNvSpPr txBox="1"/>
          <p:nvPr>
            <p:ph type="body" idx="1"/>
          </p:nvPr>
        </p:nvSpPr>
        <p:spPr bwMode="auto">
          <a:xfrm>
            <a:off x="996800" y="1727800"/>
            <a:ext cx="5670600" cy="4222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2500"/>
          </a:bodyPr>
          <a:lstStyle/>
          <a:p>
            <a:pPr marL="457200" lvl="0" indent="-346075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  <a:defRPr/>
            </a:pPr>
            <a:r>
              <a:rPr lang="en" sz="2000"/>
              <a:t>You can set your time and day on week.</a:t>
            </a:r>
            <a:endParaRPr sz="2000"/>
          </a:p>
          <a:p>
            <a:pPr marL="457200" lvl="0" indent="-346075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  <a:defRPr/>
            </a:pPr>
            <a:r>
              <a:rPr lang="en" sz="2000"/>
              <a:t>Our application can show weekly schedule of currently watched anime.</a:t>
            </a:r>
            <a:endParaRPr sz="2000"/>
          </a:p>
          <a:p>
            <a:pPr marL="457200" lvl="0" indent="-346075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  <a:defRPr/>
            </a:pPr>
            <a:r>
              <a:rPr lang="en" sz="2000"/>
              <a:t>Statistical analysis of number of tracked anime.</a:t>
            </a:r>
            <a:endParaRPr sz="2000"/>
          </a:p>
          <a:p>
            <a:pPr marL="457200" lvl="0" indent="-346075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  <a:defRPr/>
            </a:pPr>
            <a:r>
              <a:rPr lang="en" sz="2000"/>
              <a:t>Send  notification when your tracking was set.</a:t>
            </a:r>
            <a:endParaRPr sz="2000"/>
          </a:p>
        </p:txBody>
      </p:sp>
      <p:grpSp>
        <p:nvGrpSpPr>
          <p:cNvPr id="267678072" name="Google Shape;623;p30"/>
          <p:cNvGrpSpPr/>
          <p:nvPr/>
        </p:nvGrpSpPr>
        <p:grpSpPr bwMode="auto">
          <a:xfrm>
            <a:off x="8340475" y="2016974"/>
            <a:ext cx="2283267" cy="2289816"/>
            <a:chOff x="4593397" y="1441597"/>
            <a:chExt cx="1680726" cy="1685546"/>
          </a:xfrm>
        </p:grpSpPr>
        <p:sp>
          <p:nvSpPr>
            <p:cNvPr id="624" name="Google Shape;624;p30"/>
            <p:cNvSpPr/>
            <p:nvPr/>
          </p:nvSpPr>
          <p:spPr bwMode="auto">
            <a:xfrm>
              <a:off x="4636901" y="1545111"/>
              <a:ext cx="1637222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25" name="Google Shape;625;p30"/>
            <p:cNvSpPr/>
            <p:nvPr/>
          </p:nvSpPr>
          <p:spPr bwMode="auto">
            <a:xfrm>
              <a:off x="4593397" y="1441597"/>
              <a:ext cx="1442681" cy="1464465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26" name="Google Shape;626;p30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87300011" name="Google Shape;631;p31"/>
          <p:cNvSpPr/>
          <p:nvPr/>
        </p:nvSpPr>
        <p:spPr bwMode="auto">
          <a:xfrm flipH="1">
            <a:off x="10758755" y="4346172"/>
            <a:ext cx="1991617" cy="1991628"/>
          </a:xfrm>
          <a:custGeom>
            <a:avLst/>
            <a:gdLst/>
            <a:ahLst/>
            <a:cxnLst/>
            <a:rect l="l" t="t" r="r" b="b"/>
            <a:pathLst>
              <a:path w="1467121" h="1467129" fill="norm" stroke="1" extrusionOk="0">
                <a:moveTo>
                  <a:pt x="0" y="733569"/>
                </a:moveTo>
                <a:cubicBezTo>
                  <a:pt x="0" y="328433"/>
                  <a:pt x="328432" y="0"/>
                  <a:pt x="733569" y="0"/>
                </a:cubicBezTo>
                <a:cubicBezTo>
                  <a:pt x="1138697" y="0"/>
                  <a:pt x="1467121" y="328433"/>
                  <a:pt x="1467121" y="733569"/>
                </a:cubicBezTo>
                <a:cubicBezTo>
                  <a:pt x="1467121" y="1138709"/>
                  <a:pt x="1138697" y="1467129"/>
                  <a:pt x="733569" y="1467129"/>
                </a:cubicBezTo>
                <a:cubicBezTo>
                  <a:pt x="328432" y="1467129"/>
                  <a:pt x="0" y="1138709"/>
                  <a:pt x="0" y="73356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1397537487" name="Google Shape;632;p31"/>
          <p:cNvGrpSpPr/>
          <p:nvPr/>
        </p:nvGrpSpPr>
        <p:grpSpPr bwMode="auto">
          <a:xfrm flipH="1">
            <a:off x="8402649" y="1909186"/>
            <a:ext cx="3443231" cy="3443211"/>
            <a:chOff x="4616075" y="1332525"/>
            <a:chExt cx="1915566" cy="1881022"/>
          </a:xfrm>
        </p:grpSpPr>
        <p:sp>
          <p:nvSpPr>
            <p:cNvPr id="633" name="Google Shape;633;p31"/>
            <p:cNvSpPr/>
            <p:nvPr/>
          </p:nvSpPr>
          <p:spPr bwMode="auto"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34" name="Google Shape;634;p31"/>
            <p:cNvSpPr/>
            <p:nvPr/>
          </p:nvSpPr>
          <p:spPr bwMode="auto"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35" name="Google Shape;635;p31"/>
            <p:cNvSpPr/>
            <p:nvPr/>
          </p:nvSpPr>
          <p:spPr bwMode="auto"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36" name="Google Shape;636;p31"/>
            <p:cNvSpPr/>
            <p:nvPr/>
          </p:nvSpPr>
          <p:spPr bwMode="auto"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37" name="Google Shape;637;p31"/>
            <p:cNvSpPr/>
            <p:nvPr/>
          </p:nvSpPr>
          <p:spPr bwMode="auto"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38" name="Google Shape;638;p31"/>
            <p:cNvSpPr/>
            <p:nvPr/>
          </p:nvSpPr>
          <p:spPr bwMode="auto"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39" name="Google Shape;639;p31"/>
            <p:cNvSpPr/>
            <p:nvPr/>
          </p:nvSpPr>
          <p:spPr bwMode="auto"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fill="norm" stroke="1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40" name="Google Shape;640;p31"/>
            <p:cNvSpPr/>
            <p:nvPr/>
          </p:nvSpPr>
          <p:spPr bwMode="auto"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41" name="Google Shape;641;p31"/>
            <p:cNvSpPr/>
            <p:nvPr/>
          </p:nvSpPr>
          <p:spPr bwMode="auto"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42" name="Google Shape;642;p31"/>
            <p:cNvSpPr/>
            <p:nvPr/>
          </p:nvSpPr>
          <p:spPr bwMode="auto"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43" name="Google Shape;643;p31"/>
            <p:cNvSpPr/>
            <p:nvPr/>
          </p:nvSpPr>
          <p:spPr bwMode="auto"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44" name="Google Shape;644;p31"/>
            <p:cNvSpPr/>
            <p:nvPr/>
          </p:nvSpPr>
          <p:spPr bwMode="auto"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45" name="Google Shape;645;p31"/>
            <p:cNvSpPr/>
            <p:nvPr/>
          </p:nvSpPr>
          <p:spPr bwMode="auto"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46" name="Google Shape;646;p31"/>
            <p:cNvSpPr/>
            <p:nvPr/>
          </p:nvSpPr>
          <p:spPr bwMode="auto"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fill="norm" stroke="1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939357389" name="Google Shape;647;p31"/>
          <p:cNvGrpSpPr/>
          <p:nvPr/>
        </p:nvGrpSpPr>
        <p:grpSpPr bwMode="auto">
          <a:xfrm flipH="1">
            <a:off x="10302633" y="3110187"/>
            <a:ext cx="2181048" cy="1818514"/>
            <a:chOff x="3790450" y="2922745"/>
            <a:chExt cx="1228275" cy="1024111"/>
          </a:xfrm>
        </p:grpSpPr>
        <p:sp>
          <p:nvSpPr>
            <p:cNvPr id="648" name="Google Shape;648;p31"/>
            <p:cNvSpPr/>
            <p:nvPr/>
          </p:nvSpPr>
          <p:spPr bwMode="auto">
            <a:xfrm>
              <a:off x="3790450" y="2942602"/>
              <a:ext cx="1220561" cy="1004254"/>
            </a:xfrm>
            <a:custGeom>
              <a:avLst/>
              <a:gdLst/>
              <a:ahLst/>
              <a:cxnLst/>
              <a:rect l="l" t="t" r="r" b="b"/>
              <a:pathLst>
                <a:path w="1220561" h="1004254" fill="norm" stroke="1" extrusionOk="0">
                  <a:moveTo>
                    <a:pt x="207279" y="0"/>
                  </a:moveTo>
                  <a:lnTo>
                    <a:pt x="17224" y="276831"/>
                  </a:lnTo>
                  <a:lnTo>
                    <a:pt x="17600" y="277090"/>
                  </a:lnTo>
                  <a:cubicBezTo>
                    <a:pt x="14139" y="279899"/>
                    <a:pt x="10694" y="282725"/>
                    <a:pt x="8241" y="286328"/>
                  </a:cubicBezTo>
                  <a:cubicBezTo>
                    <a:pt x="-42239" y="360421"/>
                    <a:pt x="144416" y="575627"/>
                    <a:pt x="425186" y="766921"/>
                  </a:cubicBezTo>
                  <a:cubicBezTo>
                    <a:pt x="705963" y="958211"/>
                    <a:pt x="974597" y="1053168"/>
                    <a:pt x="1025077" y="979071"/>
                  </a:cubicBezTo>
                  <a:cubicBezTo>
                    <a:pt x="1025523" y="978432"/>
                    <a:pt x="1025603" y="977590"/>
                    <a:pt x="1026008" y="976934"/>
                  </a:cubicBezTo>
                  <a:lnTo>
                    <a:pt x="1027870" y="978221"/>
                  </a:lnTo>
                  <a:lnTo>
                    <a:pt x="1220561" y="700799"/>
                  </a:lnTo>
                  <a:lnTo>
                    <a:pt x="207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49" name="Google Shape;649;p31"/>
            <p:cNvSpPr/>
            <p:nvPr/>
          </p:nvSpPr>
          <p:spPr bwMode="auto">
            <a:xfrm>
              <a:off x="3985489" y="2922745"/>
              <a:ext cx="1033236" cy="743083"/>
            </a:xfrm>
            <a:custGeom>
              <a:avLst/>
              <a:gdLst/>
              <a:ahLst/>
              <a:cxnLst/>
              <a:rect l="l" t="t" r="r" b="b"/>
              <a:pathLst>
                <a:path w="1033236" h="743083" fill="norm" stroke="1" extrusionOk="0">
                  <a:moveTo>
                    <a:pt x="8241" y="25176"/>
                  </a:moveTo>
                  <a:cubicBezTo>
                    <a:pt x="58721" y="-48921"/>
                    <a:pt x="327261" y="46085"/>
                    <a:pt x="608039" y="237379"/>
                  </a:cubicBezTo>
                  <a:cubicBezTo>
                    <a:pt x="888817" y="428669"/>
                    <a:pt x="1075476" y="643811"/>
                    <a:pt x="1024996" y="717908"/>
                  </a:cubicBezTo>
                  <a:cubicBezTo>
                    <a:pt x="974516" y="792005"/>
                    <a:pt x="706004" y="696995"/>
                    <a:pt x="425226" y="505705"/>
                  </a:cubicBezTo>
                  <a:cubicBezTo>
                    <a:pt x="144448" y="314411"/>
                    <a:pt x="-42243" y="99273"/>
                    <a:pt x="8241" y="2517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50" name="Google Shape;650;p31"/>
            <p:cNvSpPr/>
            <p:nvPr/>
          </p:nvSpPr>
          <p:spPr bwMode="auto">
            <a:xfrm>
              <a:off x="4272537" y="3126827"/>
              <a:ext cx="459128" cy="334918"/>
            </a:xfrm>
            <a:custGeom>
              <a:avLst/>
              <a:gdLst/>
              <a:ahLst/>
              <a:cxnLst/>
              <a:rect l="l" t="t" r="r" b="b"/>
              <a:pathLst>
                <a:path w="459128" h="334918" fill="norm" stroke="1" extrusionOk="0">
                  <a:moveTo>
                    <a:pt x="3699" y="10708"/>
                  </a:moveTo>
                  <a:cubicBezTo>
                    <a:pt x="26247" y="-21762"/>
                    <a:pt x="145626" y="22096"/>
                    <a:pt x="270389" y="108669"/>
                  </a:cubicBezTo>
                  <a:cubicBezTo>
                    <a:pt x="395112" y="195242"/>
                    <a:pt x="477977" y="291741"/>
                    <a:pt x="455429" y="324211"/>
                  </a:cubicBezTo>
                  <a:cubicBezTo>
                    <a:pt x="432922" y="356681"/>
                    <a:pt x="313543" y="312820"/>
                    <a:pt x="188779" y="226251"/>
                  </a:cubicBezTo>
                  <a:cubicBezTo>
                    <a:pt x="64016" y="139677"/>
                    <a:pt x="-18849" y="43174"/>
                    <a:pt x="3699" y="107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480973469" name="Google Shape;651;p31"/>
          <p:cNvSpPr txBox="1"/>
          <p:nvPr>
            <p:ph type="body" idx="1"/>
          </p:nvPr>
        </p:nvSpPr>
        <p:spPr bwMode="auto">
          <a:xfrm>
            <a:off x="626250" y="1706225"/>
            <a:ext cx="5162400" cy="297869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25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200"/>
              <a:t>We used the technologies below to build the app.</a:t>
            </a: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  <a:p>
            <a:pPr marL="457200" lvl="0" indent="-369570" algn="l" rtl="0"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-"/>
              <a:defRPr/>
            </a:pPr>
            <a:r>
              <a:rPr lang="en" sz="2400" b="1">
                <a:latin typeface="Poppins"/>
                <a:ea typeface="Poppins"/>
                <a:cs typeface="Poppins"/>
              </a:rPr>
              <a:t>JavaFX</a:t>
            </a:r>
            <a:endParaRPr sz="2400" b="1">
              <a:latin typeface="Poppins"/>
              <a:ea typeface="Poppins"/>
              <a:cs typeface="Poppins"/>
            </a:endParaRPr>
          </a:p>
          <a:p>
            <a:pPr marL="457200" lvl="0" indent="-369570" algn="l" rtl="0"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-"/>
              <a:defRPr/>
            </a:pPr>
            <a:r>
              <a:rPr lang="en" sz="2400" b="1">
                <a:latin typeface="Poppins"/>
                <a:ea typeface="Poppins"/>
                <a:cs typeface="Poppins"/>
              </a:rPr>
              <a:t>Maven</a:t>
            </a:r>
            <a:endParaRPr sz="2400" b="1">
              <a:latin typeface="Poppins"/>
              <a:ea typeface="Poppins"/>
              <a:cs typeface="Poppins"/>
            </a:endParaRPr>
          </a:p>
          <a:p>
            <a:pPr marL="457200" lvl="0" indent="-369570" algn="l" rtl="0"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-"/>
              <a:defRPr/>
            </a:pPr>
            <a:r>
              <a:rPr lang="en" sz="2400" b="1">
                <a:latin typeface="Poppins"/>
                <a:ea typeface="Poppins"/>
                <a:cs typeface="Poppins"/>
              </a:rPr>
              <a:t>JPA with hibernate + Lombok</a:t>
            </a:r>
            <a:endParaRPr sz="2400" b="1">
              <a:latin typeface="Poppins"/>
              <a:ea typeface="Poppins"/>
              <a:cs typeface="Poppins"/>
            </a:endParaRPr>
          </a:p>
          <a:p>
            <a:pPr marL="457200" lvl="0" indent="-369570" algn="l" rtl="0"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-"/>
              <a:defRPr/>
            </a:pPr>
            <a:r>
              <a:rPr lang="en" sz="2400" b="1">
                <a:latin typeface="Poppins"/>
                <a:ea typeface="Poppins"/>
                <a:cs typeface="Poppins"/>
              </a:rPr>
              <a:t>GSON Library to work with API</a:t>
            </a:r>
            <a:endParaRPr sz="2400" b="1">
              <a:latin typeface="Poppins"/>
              <a:ea typeface="Poppins"/>
              <a:cs typeface="Poppins"/>
            </a:endParaRPr>
          </a:p>
        </p:txBody>
      </p:sp>
      <p:sp>
        <p:nvSpPr>
          <p:cNvPr id="2048550500" name="Google Shape;652;p31"/>
          <p:cNvSpPr/>
          <p:nvPr/>
        </p:nvSpPr>
        <p:spPr bwMode="auto">
          <a:xfrm>
            <a:off x="1700600" y="257100"/>
            <a:ext cx="1744500" cy="1063500"/>
          </a:xfrm>
          <a:prstGeom prst="rect">
            <a:avLst/>
          </a:prstGeom>
          <a:noFill/>
          <a:ln w="216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9300" tIns="69300" rIns="69300" bIns="693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73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04</a:t>
            </a:r>
            <a:endParaRPr sz="73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1628218849" name="Google Shape;653;p31"/>
          <p:cNvSpPr txBox="1"/>
          <p:nvPr>
            <p:ph type="title"/>
          </p:nvPr>
        </p:nvSpPr>
        <p:spPr bwMode="auto">
          <a:xfrm>
            <a:off x="3561675" y="321200"/>
            <a:ext cx="4623300" cy="830700"/>
          </a:xfrm>
          <a:prstGeom prst="rect">
            <a:avLst/>
          </a:prstGeom>
        </p:spPr>
        <p:txBody>
          <a:bodyPr spcFirstLastPara="1" wrap="square" lIns="69300" tIns="69300" rIns="69300" bIns="69300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600"/>
              <a:t>Technology</a:t>
            </a:r>
            <a:endParaRPr sz="5600"/>
          </a:p>
        </p:txBody>
      </p:sp>
      <p:grpSp>
        <p:nvGrpSpPr>
          <p:cNvPr id="297370683" name="Google Shape;654;p31"/>
          <p:cNvGrpSpPr/>
          <p:nvPr/>
        </p:nvGrpSpPr>
        <p:grpSpPr bwMode="auto">
          <a:xfrm rot="5400000">
            <a:off x="5355899" y="2122160"/>
            <a:ext cx="5081072" cy="3478040"/>
            <a:chOff x="2345365" y="140711"/>
            <a:chExt cx="6483441" cy="4437974"/>
          </a:xfrm>
        </p:grpSpPr>
        <p:sp>
          <p:nvSpPr>
            <p:cNvPr id="655" name="Google Shape;655;p31"/>
            <p:cNvSpPr/>
            <p:nvPr/>
          </p:nvSpPr>
          <p:spPr bwMode="auto">
            <a:xfrm>
              <a:off x="2362377" y="163678"/>
              <a:ext cx="6449417" cy="4392004"/>
            </a:xfrm>
            <a:custGeom>
              <a:avLst/>
              <a:gdLst/>
              <a:ahLst/>
              <a:cxnLst/>
              <a:rect l="l" t="t" r="r" b="b"/>
              <a:pathLst>
                <a:path w="7889195" h="6142663" fill="norm" stroke="1" extrusionOk="0">
                  <a:moveTo>
                    <a:pt x="-761" y="5760719"/>
                  </a:moveTo>
                  <a:cubicBezTo>
                    <a:pt x="-761" y="5972461"/>
                    <a:pt x="170183" y="6142933"/>
                    <a:pt x="382397" y="6142933"/>
                  </a:cubicBezTo>
                  <a:lnTo>
                    <a:pt x="7505412" y="6142933"/>
                  </a:lnTo>
                  <a:cubicBezTo>
                    <a:pt x="7717828" y="6142933"/>
                    <a:pt x="7888435" y="5972461"/>
                    <a:pt x="7888435" y="5760719"/>
                  </a:cubicBezTo>
                  <a:lnTo>
                    <a:pt x="7888435" y="382415"/>
                  </a:lnTo>
                  <a:cubicBezTo>
                    <a:pt x="7888435" y="170673"/>
                    <a:pt x="7717828" y="269"/>
                    <a:pt x="7505412" y="269"/>
                  </a:cubicBezTo>
                  <a:lnTo>
                    <a:pt x="382397" y="269"/>
                  </a:lnTo>
                  <a:cubicBezTo>
                    <a:pt x="170251" y="269"/>
                    <a:pt x="-693" y="170471"/>
                    <a:pt x="-693" y="382145"/>
                  </a:cubicBezTo>
                  <a:lnTo>
                    <a:pt x="-693" y="5760449"/>
                  </a:lnTo>
                  <a:close/>
                </a:path>
              </a:pathLst>
            </a:custGeom>
            <a:solidFill>
              <a:srgbClr val="262626"/>
            </a:solidFill>
            <a:ln w="3350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56351" dist="100512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80375" tIns="40200" rIns="80375" bIns="402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3"/>
                <a:buFont typeface="Arial"/>
                <a:buNone/>
                <a:defRPr/>
              </a:pPr>
              <a:endParaRPr sz="16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</a:endParaRPr>
            </a:p>
          </p:txBody>
        </p:sp>
        <p:grpSp>
          <p:nvGrpSpPr>
            <p:cNvPr id="656" name="Google Shape;656;p31"/>
            <p:cNvGrpSpPr/>
            <p:nvPr/>
          </p:nvGrpSpPr>
          <p:grpSpPr bwMode="auto">
            <a:xfrm>
              <a:off x="2345365" y="140711"/>
              <a:ext cx="6483441" cy="4437974"/>
              <a:chOff x="390725" y="192901"/>
              <a:chExt cx="9367780" cy="6412330"/>
            </a:xfrm>
          </p:grpSpPr>
          <p:sp>
            <p:nvSpPr>
              <p:cNvPr id="657" name="Google Shape;657;p31"/>
              <p:cNvSpPr/>
              <p:nvPr/>
            </p:nvSpPr>
            <p:spPr bwMode="auto">
              <a:xfrm>
                <a:off x="433022" y="255001"/>
                <a:ext cx="9309250" cy="6342300"/>
              </a:xfrm>
              <a:custGeom>
                <a:avLst/>
                <a:gdLst/>
                <a:ahLst/>
                <a:cxnLst/>
                <a:rect l="l" t="t" r="r" b="b"/>
                <a:pathLst>
                  <a:path w="7889195" h="6142663" fill="norm" stroke="1" extrusionOk="0">
                    <a:moveTo>
                      <a:pt x="-761" y="5760719"/>
                    </a:moveTo>
                    <a:cubicBezTo>
                      <a:pt x="-761" y="5972461"/>
                      <a:pt x="170183" y="6142933"/>
                      <a:pt x="382397" y="6142933"/>
                    </a:cubicBezTo>
                    <a:lnTo>
                      <a:pt x="7505412" y="6142933"/>
                    </a:lnTo>
                    <a:cubicBezTo>
                      <a:pt x="7717828" y="6142933"/>
                      <a:pt x="7888435" y="5972461"/>
                      <a:pt x="7888435" y="5760719"/>
                    </a:cubicBezTo>
                    <a:lnTo>
                      <a:pt x="7888435" y="382415"/>
                    </a:lnTo>
                    <a:cubicBezTo>
                      <a:pt x="7888435" y="170673"/>
                      <a:pt x="7717828" y="269"/>
                      <a:pt x="7505412" y="269"/>
                    </a:cubicBezTo>
                    <a:lnTo>
                      <a:pt x="382397" y="269"/>
                    </a:lnTo>
                    <a:cubicBezTo>
                      <a:pt x="170251" y="269"/>
                      <a:pt x="-693" y="170471"/>
                      <a:pt x="-693" y="382145"/>
                    </a:cubicBezTo>
                    <a:lnTo>
                      <a:pt x="-693" y="5760449"/>
                    </a:lnTo>
                    <a:close/>
                  </a:path>
                </a:pathLst>
              </a:custGeom>
              <a:gradFill>
                <a:gsLst>
                  <a:gs pos="0">
                    <a:srgbClr val="4E4F51"/>
                  </a:gs>
                  <a:gs pos="15000">
                    <a:srgbClr val="4E4F51"/>
                  </a:gs>
                  <a:gs pos="97000">
                    <a:srgbClr val="000000"/>
                  </a:gs>
                  <a:gs pos="100000">
                    <a:srgbClr val="000000"/>
                  </a:gs>
                </a:gsLst>
                <a:path path="circle"/>
              </a:gradFill>
              <a:ln>
                <a:noFill/>
              </a:ln>
            </p:spPr>
            <p:txBody>
              <a:bodyPr spcFirstLastPara="1" wrap="square" lIns="80375" tIns="40200" rIns="80375" bIns="402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83"/>
                  <a:buFont typeface="Arial"/>
                  <a:buNone/>
                  <a:defRPr/>
                </a:pPr>
                <a:endParaRPr sz="1600" b="1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</a:endParaRPr>
              </a:p>
            </p:txBody>
          </p:sp>
          <p:grpSp>
            <p:nvGrpSpPr>
              <p:cNvPr id="658" name="Google Shape;658;p31"/>
              <p:cNvGrpSpPr/>
              <p:nvPr/>
            </p:nvGrpSpPr>
            <p:grpSpPr bwMode="auto">
              <a:xfrm>
                <a:off x="9036100" y="3183177"/>
                <a:ext cx="492960" cy="492960"/>
                <a:chOff x="9132580" y="3159701"/>
                <a:chExt cx="371232" cy="371232"/>
              </a:xfrm>
            </p:grpSpPr>
            <p:sp>
              <p:nvSpPr>
                <p:cNvPr id="659" name="Google Shape;659;p31"/>
                <p:cNvSpPr/>
                <p:nvPr/>
              </p:nvSpPr>
              <p:spPr bwMode="auto">
                <a:xfrm>
                  <a:off x="9132580" y="3159701"/>
                  <a:ext cx="371232" cy="371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679" h="358679" fill="norm" stroke="1" extrusionOk="0">
                      <a:moveTo>
                        <a:pt x="178613" y="269"/>
                      </a:moveTo>
                      <a:cubicBezTo>
                        <a:pt x="277673" y="269"/>
                        <a:pt x="357919" y="80562"/>
                        <a:pt x="357919" y="179608"/>
                      </a:cubicBezTo>
                      <a:cubicBezTo>
                        <a:pt x="357919" y="278655"/>
                        <a:pt x="277673" y="358948"/>
                        <a:pt x="178613" y="358948"/>
                      </a:cubicBezTo>
                      <a:cubicBezTo>
                        <a:pt x="79553" y="358948"/>
                        <a:pt x="-761" y="278655"/>
                        <a:pt x="-761" y="179608"/>
                      </a:cubicBezTo>
                      <a:cubicBezTo>
                        <a:pt x="-761" y="80562"/>
                        <a:pt x="79553" y="269"/>
                        <a:pt x="178613" y="269"/>
                      </a:cubicBezTo>
                      <a:close/>
                    </a:path>
                  </a:pathLst>
                </a:custGeom>
                <a:solidFill>
                  <a:srgbClr val="151515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60" name="Google Shape;660;p31"/>
                <p:cNvSpPr/>
                <p:nvPr/>
              </p:nvSpPr>
              <p:spPr bwMode="auto">
                <a:xfrm>
                  <a:off x="9138858" y="3166118"/>
                  <a:ext cx="267486" cy="358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1" h="346069" fill="norm" stroke="1" extrusionOk="0">
                      <a:moveTo>
                        <a:pt x="172543" y="269"/>
                      </a:moveTo>
                      <a:cubicBezTo>
                        <a:pt x="76788" y="269"/>
                        <a:pt x="-761" y="77750"/>
                        <a:pt x="-761" y="173303"/>
                      </a:cubicBezTo>
                      <a:cubicBezTo>
                        <a:pt x="-761" y="268857"/>
                        <a:pt x="76788" y="346338"/>
                        <a:pt x="172543" y="346338"/>
                      </a:cubicBezTo>
                      <a:cubicBezTo>
                        <a:pt x="188728" y="346338"/>
                        <a:pt x="204912" y="343978"/>
                        <a:pt x="219747" y="339662"/>
                      </a:cubicBezTo>
                      <a:cubicBezTo>
                        <a:pt x="270997" y="207155"/>
                        <a:pt x="269648" y="108769"/>
                        <a:pt x="219747" y="6810"/>
                      </a:cubicBezTo>
                      <a:cubicBezTo>
                        <a:pt x="204238" y="2561"/>
                        <a:pt x="188728" y="269"/>
                        <a:pt x="172543" y="269"/>
                      </a:cubicBezTo>
                      <a:close/>
                    </a:path>
                  </a:pathLst>
                </a:custGeom>
                <a:solidFill>
                  <a:srgbClr val="070707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61" name="Google Shape;661;p31"/>
                <p:cNvSpPr/>
                <p:nvPr/>
              </p:nvSpPr>
              <p:spPr bwMode="auto">
                <a:xfrm>
                  <a:off x="9249765" y="3279048"/>
                  <a:ext cx="129816" cy="1303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426" h="125898" fill="norm" stroke="1" extrusionOk="0">
                      <a:moveTo>
                        <a:pt x="-761" y="98857"/>
                      </a:moveTo>
                      <a:cubicBezTo>
                        <a:pt x="-761" y="113962"/>
                        <a:pt x="11377" y="126167"/>
                        <a:pt x="26213" y="126167"/>
                      </a:cubicBezTo>
                      <a:lnTo>
                        <a:pt x="97692" y="126167"/>
                      </a:lnTo>
                      <a:cubicBezTo>
                        <a:pt x="112527" y="126167"/>
                        <a:pt x="124666" y="113962"/>
                        <a:pt x="124666" y="98857"/>
                      </a:cubicBezTo>
                      <a:lnTo>
                        <a:pt x="124666" y="27579"/>
                      </a:lnTo>
                      <a:cubicBezTo>
                        <a:pt x="124666" y="12474"/>
                        <a:pt x="112527" y="269"/>
                        <a:pt x="97692" y="269"/>
                      </a:cubicBezTo>
                      <a:lnTo>
                        <a:pt x="26213" y="269"/>
                      </a:lnTo>
                      <a:cubicBezTo>
                        <a:pt x="11377" y="269"/>
                        <a:pt x="-761" y="12474"/>
                        <a:pt x="-761" y="27579"/>
                      </a:cubicBezTo>
                      <a:lnTo>
                        <a:pt x="-761" y="98857"/>
                      </a:lnTo>
                      <a:close/>
                      <a:moveTo>
                        <a:pt x="9354" y="96429"/>
                      </a:moveTo>
                      <a:lnTo>
                        <a:pt x="9354" y="30007"/>
                      </a:lnTo>
                      <a:cubicBezTo>
                        <a:pt x="9354" y="19352"/>
                        <a:pt x="18120" y="10721"/>
                        <a:pt x="28910" y="10721"/>
                      </a:cubicBezTo>
                      <a:lnTo>
                        <a:pt x="94995" y="10721"/>
                      </a:lnTo>
                      <a:cubicBezTo>
                        <a:pt x="105784" y="10721"/>
                        <a:pt x="114551" y="19352"/>
                        <a:pt x="114551" y="30007"/>
                      </a:cubicBezTo>
                      <a:lnTo>
                        <a:pt x="114551" y="96429"/>
                      </a:lnTo>
                      <a:cubicBezTo>
                        <a:pt x="114551" y="107083"/>
                        <a:pt x="105784" y="115580"/>
                        <a:pt x="94995" y="115580"/>
                      </a:cubicBezTo>
                      <a:lnTo>
                        <a:pt x="28910" y="115580"/>
                      </a:lnTo>
                      <a:cubicBezTo>
                        <a:pt x="18120" y="115580"/>
                        <a:pt x="9354" y="107083"/>
                        <a:pt x="9354" y="96429"/>
                      </a:cubicBezTo>
                      <a:close/>
                    </a:path>
                  </a:pathLst>
                </a:custGeom>
                <a:solidFill>
                  <a:srgbClr val="CCCED1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</p:grpSp>
          <p:grpSp>
            <p:nvGrpSpPr>
              <p:cNvPr id="662" name="Google Shape;662;p31"/>
              <p:cNvGrpSpPr/>
              <p:nvPr/>
            </p:nvGrpSpPr>
            <p:grpSpPr bwMode="auto">
              <a:xfrm>
                <a:off x="390725" y="192901"/>
                <a:ext cx="9367780" cy="6412330"/>
                <a:chOff x="1194635" y="234866"/>
                <a:chExt cx="9244824" cy="6489556"/>
              </a:xfrm>
            </p:grpSpPr>
            <p:sp>
              <p:nvSpPr>
                <p:cNvPr id="663" name="Google Shape;663;p31"/>
                <p:cNvSpPr/>
                <p:nvPr/>
              </p:nvSpPr>
              <p:spPr bwMode="auto">
                <a:xfrm>
                  <a:off x="1217565" y="240980"/>
                  <a:ext cx="9221894" cy="64833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1894" h="6483314" fill="norm" stroke="1" extrusionOk="0">
                      <a:moveTo>
                        <a:pt x="0" y="6063936"/>
                      </a:moveTo>
                      <a:cubicBezTo>
                        <a:pt x="0" y="6296301"/>
                        <a:pt x="187014" y="6483315"/>
                        <a:pt x="419380" y="6483315"/>
                      </a:cubicBezTo>
                      <a:lnTo>
                        <a:pt x="8802005" y="6483315"/>
                      </a:lnTo>
                      <a:cubicBezTo>
                        <a:pt x="9034371" y="6483315"/>
                        <a:pt x="9221895" y="6296301"/>
                        <a:pt x="9221895" y="6063936"/>
                      </a:cubicBezTo>
                      <a:lnTo>
                        <a:pt x="9221895" y="419634"/>
                      </a:lnTo>
                      <a:cubicBezTo>
                        <a:pt x="9221895" y="187269"/>
                        <a:pt x="9034371" y="0"/>
                        <a:pt x="8802005" y="0"/>
                      </a:cubicBezTo>
                      <a:lnTo>
                        <a:pt x="419380" y="0"/>
                      </a:lnTo>
                      <a:cubicBezTo>
                        <a:pt x="187014" y="0"/>
                        <a:pt x="0" y="187141"/>
                        <a:pt x="0" y="419634"/>
                      </a:cubicBezTo>
                      <a:lnTo>
                        <a:pt x="0" y="6063936"/>
                      </a:lnTo>
                      <a:lnTo>
                        <a:pt x="0" y="6063936"/>
                      </a:lnTo>
                      <a:lnTo>
                        <a:pt x="0" y="6063936"/>
                      </a:lnTo>
                      <a:close/>
                      <a:moveTo>
                        <a:pt x="16052" y="6040495"/>
                      </a:moveTo>
                      <a:lnTo>
                        <a:pt x="16052" y="432119"/>
                      </a:lnTo>
                      <a:cubicBezTo>
                        <a:pt x="16052" y="200772"/>
                        <a:pt x="202301" y="14523"/>
                        <a:pt x="433648" y="14523"/>
                      </a:cubicBezTo>
                      <a:lnTo>
                        <a:pt x="8782642" y="14523"/>
                      </a:lnTo>
                      <a:cubicBezTo>
                        <a:pt x="9014244" y="14650"/>
                        <a:pt x="9200365" y="200772"/>
                        <a:pt x="9200365" y="432119"/>
                      </a:cubicBezTo>
                      <a:lnTo>
                        <a:pt x="9200365" y="6051196"/>
                      </a:lnTo>
                      <a:cubicBezTo>
                        <a:pt x="9200365" y="6282543"/>
                        <a:pt x="9014244" y="6468792"/>
                        <a:pt x="8782642" y="6468792"/>
                      </a:cubicBezTo>
                      <a:lnTo>
                        <a:pt x="433648" y="6457964"/>
                      </a:lnTo>
                      <a:cubicBezTo>
                        <a:pt x="202556" y="6457964"/>
                        <a:pt x="16306" y="6271714"/>
                        <a:pt x="16306" y="6040368"/>
                      </a:cubicBezTo>
                      <a:lnTo>
                        <a:pt x="16052" y="6040368"/>
                      </a:lnTo>
                      <a:close/>
                    </a:path>
                  </a:pathLst>
                </a:custGeom>
                <a:solidFill>
                  <a:srgbClr val="DCDDE0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64" name="Google Shape;664;p31"/>
                <p:cNvSpPr/>
                <p:nvPr/>
              </p:nvSpPr>
              <p:spPr bwMode="auto">
                <a:xfrm>
                  <a:off x="2119512" y="237923"/>
                  <a:ext cx="97838" cy="15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38" h="15287" fill="norm" stroke="1" extrusionOk="0">
                      <a:moveTo>
                        <a:pt x="0" y="0"/>
                      </a:moveTo>
                      <a:lnTo>
                        <a:pt x="0" y="15287"/>
                      </a:lnTo>
                      <a:lnTo>
                        <a:pt x="97838" y="15287"/>
                      </a:lnTo>
                      <a:lnTo>
                        <a:pt x="97838" y="8790"/>
                      </a:lnTo>
                      <a:cubicBezTo>
                        <a:pt x="97838" y="4204"/>
                        <a:pt x="92615" y="0"/>
                        <a:pt x="84207" y="0"/>
                      </a:cubicBez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62A2D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65" name="Google Shape;665;p31"/>
                <p:cNvSpPr/>
                <p:nvPr/>
              </p:nvSpPr>
              <p:spPr bwMode="auto">
                <a:xfrm>
                  <a:off x="2510865" y="234866"/>
                  <a:ext cx="203320" cy="18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320" h="18344" fill="norm" stroke="1" extrusionOk="0">
                      <a:moveTo>
                        <a:pt x="0" y="7261"/>
                      </a:moveTo>
                      <a:lnTo>
                        <a:pt x="0" y="18345"/>
                      </a:lnTo>
                      <a:lnTo>
                        <a:pt x="203320" y="18345"/>
                      </a:lnTo>
                      <a:lnTo>
                        <a:pt x="203320" y="10701"/>
                      </a:lnTo>
                      <a:cubicBezTo>
                        <a:pt x="187906" y="9045"/>
                        <a:pt x="124591" y="0"/>
                        <a:pt x="107648" y="0"/>
                      </a:cubicBezTo>
                      <a:lnTo>
                        <a:pt x="3567" y="0"/>
                      </a:lnTo>
                      <a:cubicBezTo>
                        <a:pt x="1401" y="0"/>
                        <a:pt x="0" y="3312"/>
                        <a:pt x="0" y="7261"/>
                      </a:cubicBezTo>
                      <a:lnTo>
                        <a:pt x="0" y="7261"/>
                      </a:lnTo>
                      <a:close/>
                    </a:path>
                  </a:pathLst>
                </a:custGeom>
                <a:solidFill>
                  <a:srgbClr val="262A2D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66" name="Google Shape;666;p31"/>
                <p:cNvSpPr/>
                <p:nvPr/>
              </p:nvSpPr>
              <p:spPr bwMode="auto">
                <a:xfrm>
                  <a:off x="2831897" y="234866"/>
                  <a:ext cx="201791" cy="18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91" h="18344" fill="norm" stroke="1" extrusionOk="0">
                      <a:moveTo>
                        <a:pt x="201791" y="7261"/>
                      </a:moveTo>
                      <a:lnTo>
                        <a:pt x="201791" y="18345"/>
                      </a:lnTo>
                      <a:lnTo>
                        <a:pt x="0" y="18345"/>
                      </a:lnTo>
                      <a:lnTo>
                        <a:pt x="0" y="10701"/>
                      </a:lnTo>
                      <a:cubicBezTo>
                        <a:pt x="15415" y="9045"/>
                        <a:pt x="78220" y="0"/>
                        <a:pt x="94908" y="0"/>
                      </a:cubicBezTo>
                      <a:lnTo>
                        <a:pt x="198224" y="0"/>
                      </a:lnTo>
                      <a:cubicBezTo>
                        <a:pt x="200390" y="0"/>
                        <a:pt x="201791" y="3312"/>
                        <a:pt x="201791" y="7261"/>
                      </a:cubicBezTo>
                      <a:lnTo>
                        <a:pt x="201791" y="7261"/>
                      </a:lnTo>
                      <a:close/>
                    </a:path>
                  </a:pathLst>
                </a:custGeom>
                <a:solidFill>
                  <a:srgbClr val="262A2D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67" name="Google Shape;667;p31"/>
                <p:cNvSpPr/>
                <p:nvPr/>
              </p:nvSpPr>
              <p:spPr bwMode="auto">
                <a:xfrm>
                  <a:off x="2510865" y="245567"/>
                  <a:ext cx="203320" cy="76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320" h="7643" fill="norm" stroke="1" extrusionOk="0">
                      <a:moveTo>
                        <a:pt x="0" y="0"/>
                      </a:moveTo>
                      <a:lnTo>
                        <a:pt x="203320" y="0"/>
                      </a:lnTo>
                      <a:lnTo>
                        <a:pt x="203320" y="7644"/>
                      </a:lnTo>
                      <a:lnTo>
                        <a:pt x="0" y="764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93A3B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68" name="Google Shape;668;p31"/>
                <p:cNvSpPr/>
                <p:nvPr/>
              </p:nvSpPr>
              <p:spPr bwMode="auto">
                <a:xfrm>
                  <a:off x="2831897" y="245567"/>
                  <a:ext cx="201791" cy="76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91" h="7643" fill="norm" stroke="1" extrusionOk="0">
                      <a:moveTo>
                        <a:pt x="0" y="0"/>
                      </a:moveTo>
                      <a:lnTo>
                        <a:pt x="201791" y="0"/>
                      </a:lnTo>
                      <a:lnTo>
                        <a:pt x="201791" y="7644"/>
                      </a:lnTo>
                      <a:lnTo>
                        <a:pt x="0" y="764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444448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69" name="Google Shape;669;p31"/>
                <p:cNvSpPr/>
                <p:nvPr/>
              </p:nvSpPr>
              <p:spPr bwMode="auto">
                <a:xfrm>
                  <a:off x="2119512" y="245567"/>
                  <a:ext cx="97838" cy="76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38" h="7643" fill="norm" stroke="1" extrusionOk="0">
                      <a:moveTo>
                        <a:pt x="0" y="0"/>
                      </a:moveTo>
                      <a:lnTo>
                        <a:pt x="97838" y="0"/>
                      </a:lnTo>
                      <a:lnTo>
                        <a:pt x="97838" y="7644"/>
                      </a:lnTo>
                      <a:lnTo>
                        <a:pt x="0" y="764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53537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70" name="Google Shape;670;p31"/>
                <p:cNvSpPr/>
                <p:nvPr/>
              </p:nvSpPr>
              <p:spPr bwMode="auto">
                <a:xfrm>
                  <a:off x="1217565" y="251681"/>
                  <a:ext cx="9221894" cy="6472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1894" h="6472613" fill="norm" stroke="1" extrusionOk="0">
                      <a:moveTo>
                        <a:pt x="0" y="6053234"/>
                      </a:moveTo>
                      <a:cubicBezTo>
                        <a:pt x="0" y="6285600"/>
                        <a:pt x="187014" y="6472614"/>
                        <a:pt x="419380" y="6472614"/>
                      </a:cubicBezTo>
                      <a:lnTo>
                        <a:pt x="8802005" y="6472614"/>
                      </a:lnTo>
                      <a:cubicBezTo>
                        <a:pt x="9034371" y="6472614"/>
                        <a:pt x="9221895" y="6285600"/>
                        <a:pt x="9221895" y="6053234"/>
                      </a:cubicBezTo>
                      <a:lnTo>
                        <a:pt x="9221895" y="419634"/>
                      </a:lnTo>
                      <a:cubicBezTo>
                        <a:pt x="9221895" y="187269"/>
                        <a:pt x="9034371" y="0"/>
                        <a:pt x="8802005" y="0"/>
                      </a:cubicBezTo>
                      <a:lnTo>
                        <a:pt x="419380" y="0"/>
                      </a:lnTo>
                      <a:cubicBezTo>
                        <a:pt x="187014" y="0"/>
                        <a:pt x="0" y="187269"/>
                        <a:pt x="0" y="419634"/>
                      </a:cubicBezTo>
                      <a:lnTo>
                        <a:pt x="0" y="6053234"/>
                      </a:lnTo>
                      <a:lnTo>
                        <a:pt x="0" y="6053234"/>
                      </a:lnTo>
                      <a:lnTo>
                        <a:pt x="0" y="6053234"/>
                      </a:lnTo>
                      <a:close/>
                      <a:moveTo>
                        <a:pt x="16052" y="6040622"/>
                      </a:moveTo>
                      <a:lnTo>
                        <a:pt x="16052" y="432246"/>
                      </a:lnTo>
                      <a:cubicBezTo>
                        <a:pt x="16052" y="200900"/>
                        <a:pt x="202301" y="14650"/>
                        <a:pt x="433648" y="14650"/>
                      </a:cubicBezTo>
                      <a:lnTo>
                        <a:pt x="8782642" y="14650"/>
                      </a:lnTo>
                      <a:cubicBezTo>
                        <a:pt x="9014244" y="14650"/>
                        <a:pt x="9200365" y="200900"/>
                        <a:pt x="9200365" y="432246"/>
                      </a:cubicBezTo>
                      <a:lnTo>
                        <a:pt x="9200365" y="6040622"/>
                      </a:lnTo>
                      <a:cubicBezTo>
                        <a:pt x="9200365" y="6271969"/>
                        <a:pt x="9014244" y="6458218"/>
                        <a:pt x="8782642" y="6458218"/>
                      </a:cubicBezTo>
                      <a:lnTo>
                        <a:pt x="433648" y="6458218"/>
                      </a:lnTo>
                      <a:cubicBezTo>
                        <a:pt x="202556" y="6458218"/>
                        <a:pt x="16306" y="6271969"/>
                        <a:pt x="16306" y="6040622"/>
                      </a:cubicBezTo>
                      <a:lnTo>
                        <a:pt x="16052" y="6040622"/>
                      </a:lnTo>
                      <a:close/>
                    </a:path>
                  </a:pathLst>
                </a:custGeom>
                <a:solidFill>
                  <a:srgbClr val="989AA3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71" name="Google Shape;671;p31"/>
                <p:cNvSpPr/>
                <p:nvPr/>
              </p:nvSpPr>
              <p:spPr bwMode="auto">
                <a:xfrm>
                  <a:off x="1232853" y="266969"/>
                  <a:ext cx="9184950" cy="64420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84950" h="6442039" fill="norm" stroke="1" extrusionOk="0">
                      <a:moveTo>
                        <a:pt x="0" y="6024571"/>
                      </a:moveTo>
                      <a:cubicBezTo>
                        <a:pt x="0" y="6255917"/>
                        <a:pt x="186249" y="6442040"/>
                        <a:pt x="417596" y="6442040"/>
                      </a:cubicBezTo>
                      <a:lnTo>
                        <a:pt x="8767227" y="6442040"/>
                      </a:lnTo>
                      <a:cubicBezTo>
                        <a:pt x="8998829" y="6442040"/>
                        <a:pt x="9184951" y="6255917"/>
                        <a:pt x="9184951" y="6024571"/>
                      </a:cubicBezTo>
                      <a:lnTo>
                        <a:pt x="9184951" y="417469"/>
                      </a:lnTo>
                      <a:cubicBezTo>
                        <a:pt x="9184951" y="186122"/>
                        <a:pt x="8998829" y="0"/>
                        <a:pt x="8767227" y="0"/>
                      </a:cubicBezTo>
                      <a:lnTo>
                        <a:pt x="417596" y="0"/>
                      </a:lnTo>
                      <a:cubicBezTo>
                        <a:pt x="186504" y="0"/>
                        <a:pt x="255" y="186122"/>
                        <a:pt x="255" y="417469"/>
                      </a:cubicBezTo>
                      <a:lnTo>
                        <a:pt x="255" y="6024571"/>
                      </a:lnTo>
                      <a:lnTo>
                        <a:pt x="0" y="6024571"/>
                      </a:lnTo>
                      <a:lnTo>
                        <a:pt x="0" y="6024571"/>
                      </a:lnTo>
                      <a:close/>
                      <a:moveTo>
                        <a:pt x="28791" y="6016672"/>
                      </a:moveTo>
                      <a:lnTo>
                        <a:pt x="28791" y="425495"/>
                      </a:lnTo>
                      <a:cubicBezTo>
                        <a:pt x="28791" y="205358"/>
                        <a:pt x="205995" y="28154"/>
                        <a:pt x="426132" y="28154"/>
                      </a:cubicBezTo>
                      <a:lnTo>
                        <a:pt x="8743659" y="28154"/>
                      </a:lnTo>
                      <a:cubicBezTo>
                        <a:pt x="8964051" y="28154"/>
                        <a:pt x="9141127" y="205358"/>
                        <a:pt x="9141127" y="425495"/>
                      </a:cubicBezTo>
                      <a:lnTo>
                        <a:pt x="9141127" y="6016672"/>
                      </a:lnTo>
                      <a:cubicBezTo>
                        <a:pt x="9141127" y="6236808"/>
                        <a:pt x="8964051" y="6414013"/>
                        <a:pt x="8743659" y="6414013"/>
                      </a:cubicBezTo>
                      <a:lnTo>
                        <a:pt x="426132" y="6414013"/>
                      </a:lnTo>
                      <a:cubicBezTo>
                        <a:pt x="205741" y="6414013"/>
                        <a:pt x="28409" y="6236808"/>
                        <a:pt x="28409" y="6016672"/>
                      </a:cubicBezTo>
                      <a:lnTo>
                        <a:pt x="28791" y="6016672"/>
                      </a:lnTo>
                      <a:close/>
                    </a:path>
                  </a:pathLst>
                </a:custGeom>
                <a:solidFill>
                  <a:srgbClr val="EAEAEC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72" name="Google Shape;672;p31"/>
                <p:cNvSpPr/>
                <p:nvPr/>
              </p:nvSpPr>
              <p:spPr bwMode="auto">
                <a:xfrm>
                  <a:off x="1261898" y="294486"/>
                  <a:ext cx="8971056" cy="638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71056" h="6387005" fill="norm" stroke="1" extrusionOk="0">
                      <a:moveTo>
                        <a:pt x="255" y="5989665"/>
                      </a:moveTo>
                      <a:cubicBezTo>
                        <a:pt x="255" y="6209801"/>
                        <a:pt x="177459" y="6387006"/>
                        <a:pt x="397595" y="6387006"/>
                      </a:cubicBezTo>
                      <a:lnTo>
                        <a:pt x="8714232" y="6387006"/>
                      </a:lnTo>
                      <a:cubicBezTo>
                        <a:pt x="8811433" y="6387006"/>
                        <a:pt x="8900990" y="6351972"/>
                        <a:pt x="8970292" y="6293881"/>
                      </a:cubicBezTo>
                      <a:cubicBezTo>
                        <a:pt x="8902392" y="6348023"/>
                        <a:pt x="8815637" y="6380381"/>
                        <a:pt x="8721875" y="6380381"/>
                      </a:cubicBezTo>
                      <a:lnTo>
                        <a:pt x="401035" y="6380254"/>
                      </a:lnTo>
                      <a:cubicBezTo>
                        <a:pt x="180899" y="6380254"/>
                        <a:pt x="3567" y="6203431"/>
                        <a:pt x="3567" y="5983677"/>
                      </a:cubicBezTo>
                      <a:lnTo>
                        <a:pt x="3567" y="403073"/>
                      </a:lnTo>
                      <a:cubicBezTo>
                        <a:pt x="3567" y="183319"/>
                        <a:pt x="180899" y="6497"/>
                        <a:pt x="401162" y="6497"/>
                      </a:cubicBezTo>
                      <a:lnTo>
                        <a:pt x="8722002" y="6497"/>
                      </a:lnTo>
                      <a:cubicBezTo>
                        <a:pt x="8816401" y="6497"/>
                        <a:pt x="8902519" y="38982"/>
                        <a:pt x="8971057" y="93507"/>
                      </a:cubicBezTo>
                      <a:cubicBezTo>
                        <a:pt x="8901755" y="35161"/>
                        <a:pt x="8812197" y="0"/>
                        <a:pt x="8714232" y="0"/>
                      </a:cubicBezTo>
                      <a:lnTo>
                        <a:pt x="397595" y="0"/>
                      </a:lnTo>
                      <a:cubicBezTo>
                        <a:pt x="177205" y="0"/>
                        <a:pt x="0" y="177205"/>
                        <a:pt x="0" y="397341"/>
                      </a:cubicBezTo>
                      <a:lnTo>
                        <a:pt x="0" y="5989665"/>
                      </a:lnTo>
                      <a:lnTo>
                        <a:pt x="255" y="5989665"/>
                      </a:lnTo>
                      <a:lnTo>
                        <a:pt x="255" y="5989665"/>
                      </a:lnTo>
                      <a:close/>
                    </a:path>
                  </a:pathLst>
                </a:custGeom>
                <a:solidFill>
                  <a:srgbClr val="000000">
                    <a:alpha val="23530"/>
                  </a:srgbClr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73" name="Google Shape;673;p31"/>
                <p:cNvSpPr/>
                <p:nvPr/>
              </p:nvSpPr>
              <p:spPr bwMode="auto">
                <a:xfrm>
                  <a:off x="1266484" y="294484"/>
                  <a:ext cx="9114629" cy="6380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4629" h="6380892" fill="norm" stroke="1" extrusionOk="0">
                      <a:moveTo>
                        <a:pt x="0" y="5984316"/>
                      </a:moveTo>
                      <a:cubicBezTo>
                        <a:pt x="0" y="6204070"/>
                        <a:pt x="177332" y="6380892"/>
                        <a:pt x="397468" y="6380892"/>
                      </a:cubicBezTo>
                      <a:lnTo>
                        <a:pt x="8717289" y="6380892"/>
                      </a:lnTo>
                      <a:cubicBezTo>
                        <a:pt x="8937679" y="6380892"/>
                        <a:pt x="9114629" y="6204070"/>
                        <a:pt x="9114629" y="5984316"/>
                      </a:cubicBezTo>
                      <a:lnTo>
                        <a:pt x="9114629" y="396578"/>
                      </a:lnTo>
                      <a:cubicBezTo>
                        <a:pt x="9114629" y="176824"/>
                        <a:pt x="8937679" y="2"/>
                        <a:pt x="8717289" y="2"/>
                      </a:cubicBezTo>
                      <a:lnTo>
                        <a:pt x="397468" y="2"/>
                      </a:lnTo>
                      <a:cubicBezTo>
                        <a:pt x="177459" y="-635"/>
                        <a:pt x="127" y="163575"/>
                        <a:pt x="127" y="383202"/>
                      </a:cubicBezTo>
                      <a:lnTo>
                        <a:pt x="127" y="5983679"/>
                      </a:lnTo>
                      <a:lnTo>
                        <a:pt x="0" y="5984316"/>
                      </a:lnTo>
                      <a:lnTo>
                        <a:pt x="0" y="5984316"/>
                      </a:lnTo>
                      <a:close/>
                      <a:moveTo>
                        <a:pt x="8663" y="5979475"/>
                      </a:moveTo>
                      <a:lnTo>
                        <a:pt x="8663" y="389826"/>
                      </a:lnTo>
                      <a:cubicBezTo>
                        <a:pt x="8663" y="170582"/>
                        <a:pt x="185740" y="6626"/>
                        <a:pt x="405494" y="6626"/>
                      </a:cubicBezTo>
                      <a:lnTo>
                        <a:pt x="8712066" y="6626"/>
                      </a:lnTo>
                      <a:cubicBezTo>
                        <a:pt x="8931692" y="6626"/>
                        <a:pt x="9108770" y="183066"/>
                        <a:pt x="9108770" y="402311"/>
                      </a:cubicBezTo>
                      <a:lnTo>
                        <a:pt x="9108770" y="5979348"/>
                      </a:lnTo>
                      <a:cubicBezTo>
                        <a:pt x="9108770" y="6198592"/>
                        <a:pt x="8931820" y="6375032"/>
                        <a:pt x="8712066" y="6375032"/>
                      </a:cubicBezTo>
                      <a:lnTo>
                        <a:pt x="405494" y="6375032"/>
                      </a:lnTo>
                      <a:cubicBezTo>
                        <a:pt x="185995" y="6375032"/>
                        <a:pt x="8918" y="6198465"/>
                        <a:pt x="8918" y="5979348"/>
                      </a:cubicBezTo>
                      <a:lnTo>
                        <a:pt x="8663" y="5979475"/>
                      </a:lnTo>
                      <a:close/>
                    </a:path>
                  </a:pathLst>
                </a:custGeom>
                <a:solidFill>
                  <a:srgbClr val="A6A7A7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74" name="Google Shape;674;p31"/>
                <p:cNvSpPr/>
                <p:nvPr/>
              </p:nvSpPr>
              <p:spPr bwMode="auto">
                <a:xfrm>
                  <a:off x="1217565" y="6135737"/>
                  <a:ext cx="434157" cy="588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157" h="588685" fill="norm" stroke="1" extrusionOk="0">
                      <a:moveTo>
                        <a:pt x="127" y="169561"/>
                      </a:moveTo>
                      <a:cubicBezTo>
                        <a:pt x="127" y="401799"/>
                        <a:pt x="187269" y="588686"/>
                        <a:pt x="419889" y="588686"/>
                      </a:cubicBezTo>
                      <a:lnTo>
                        <a:pt x="434157" y="574163"/>
                      </a:lnTo>
                      <a:cubicBezTo>
                        <a:pt x="202556" y="574163"/>
                        <a:pt x="16052" y="388041"/>
                        <a:pt x="16052" y="156949"/>
                      </a:cubicBezTo>
                      <a:lnTo>
                        <a:pt x="16052" y="0"/>
                      </a:lnTo>
                      <a:lnTo>
                        <a:pt x="0" y="0"/>
                      </a:lnTo>
                      <a:lnTo>
                        <a:pt x="127" y="169561"/>
                      </a:lnTo>
                      <a:lnTo>
                        <a:pt x="127" y="169561"/>
                      </a:lnTo>
                      <a:lnTo>
                        <a:pt x="127" y="169561"/>
                      </a:lnTo>
                      <a:close/>
                    </a:path>
                  </a:pathLst>
                </a:custGeom>
                <a:solidFill>
                  <a:srgbClr val="686A6E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75" name="Google Shape;675;p31"/>
                <p:cNvSpPr/>
                <p:nvPr/>
              </p:nvSpPr>
              <p:spPr bwMode="auto">
                <a:xfrm>
                  <a:off x="1217565" y="251681"/>
                  <a:ext cx="843855" cy="3364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855" h="3364719" fill="norm" stroke="1" extrusionOk="0">
                      <a:moveTo>
                        <a:pt x="16052" y="432374"/>
                      </a:moveTo>
                      <a:cubicBezTo>
                        <a:pt x="16052" y="201027"/>
                        <a:pt x="202301" y="14778"/>
                        <a:pt x="433648" y="14778"/>
                      </a:cubicBezTo>
                      <a:lnTo>
                        <a:pt x="843855" y="14778"/>
                      </a:lnTo>
                      <a:lnTo>
                        <a:pt x="843855" y="0"/>
                      </a:lnTo>
                      <a:lnTo>
                        <a:pt x="419380" y="0"/>
                      </a:lnTo>
                      <a:cubicBezTo>
                        <a:pt x="187014" y="0"/>
                        <a:pt x="0" y="187269"/>
                        <a:pt x="0" y="419762"/>
                      </a:cubicBezTo>
                      <a:lnTo>
                        <a:pt x="0" y="3364720"/>
                      </a:lnTo>
                      <a:lnTo>
                        <a:pt x="16052" y="3364720"/>
                      </a:lnTo>
                      <a:lnTo>
                        <a:pt x="16052" y="432374"/>
                      </a:lnTo>
                      <a:lnTo>
                        <a:pt x="16052" y="432374"/>
                      </a:lnTo>
                      <a:lnTo>
                        <a:pt x="16052" y="432374"/>
                      </a:lnTo>
                      <a:close/>
                    </a:path>
                  </a:pathLst>
                </a:custGeom>
                <a:solidFill>
                  <a:srgbClr val="5D5E61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76" name="Google Shape;676;p31"/>
                <p:cNvSpPr/>
                <p:nvPr/>
              </p:nvSpPr>
              <p:spPr bwMode="auto">
                <a:xfrm>
                  <a:off x="9999061" y="251681"/>
                  <a:ext cx="438743" cy="4326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743" h="432628" fill="norm" stroke="1" extrusionOk="0">
                      <a:moveTo>
                        <a:pt x="0" y="14650"/>
                      </a:moveTo>
                      <a:cubicBezTo>
                        <a:pt x="231601" y="14650"/>
                        <a:pt x="417723" y="201027"/>
                        <a:pt x="417723" y="432629"/>
                      </a:cubicBezTo>
                      <a:lnTo>
                        <a:pt x="438744" y="419889"/>
                      </a:lnTo>
                      <a:cubicBezTo>
                        <a:pt x="438744" y="187269"/>
                        <a:pt x="251857" y="0"/>
                        <a:pt x="19618" y="0"/>
                      </a:cubicBezTo>
                      <a:lnTo>
                        <a:pt x="0" y="14650"/>
                      </a:lnTo>
                      <a:lnTo>
                        <a:pt x="0" y="14650"/>
                      </a:lnTo>
                      <a:lnTo>
                        <a:pt x="0" y="14650"/>
                      </a:lnTo>
                      <a:close/>
                    </a:path>
                  </a:pathLst>
                </a:custGeom>
                <a:solidFill>
                  <a:srgbClr val="686A6E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77" name="Google Shape;677;p31"/>
                <p:cNvSpPr/>
                <p:nvPr/>
              </p:nvSpPr>
              <p:spPr bwMode="auto">
                <a:xfrm>
                  <a:off x="10000589" y="6291667"/>
                  <a:ext cx="438743" cy="4326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743" h="432628" fill="norm" stroke="1" extrusionOk="0">
                      <a:moveTo>
                        <a:pt x="18854" y="432629"/>
                      </a:moveTo>
                      <a:cubicBezTo>
                        <a:pt x="251221" y="432629"/>
                        <a:pt x="438744" y="245360"/>
                        <a:pt x="438744" y="12612"/>
                      </a:cubicBezTo>
                      <a:lnTo>
                        <a:pt x="417087" y="0"/>
                      </a:lnTo>
                      <a:cubicBezTo>
                        <a:pt x="417087" y="231601"/>
                        <a:pt x="230965" y="418106"/>
                        <a:pt x="0" y="418106"/>
                      </a:cubicBezTo>
                      <a:lnTo>
                        <a:pt x="18854" y="432629"/>
                      </a:lnTo>
                      <a:lnTo>
                        <a:pt x="18854" y="432629"/>
                      </a:lnTo>
                      <a:lnTo>
                        <a:pt x="18854" y="432629"/>
                      </a:lnTo>
                      <a:close/>
                    </a:path>
                  </a:pathLst>
                </a:custGeom>
                <a:solidFill>
                  <a:srgbClr val="686A6E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78" name="Google Shape;678;p31"/>
                <p:cNvSpPr/>
                <p:nvPr/>
              </p:nvSpPr>
              <p:spPr bwMode="auto">
                <a:xfrm>
                  <a:off x="1194635" y="927377"/>
                  <a:ext cx="19873" cy="337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73" h="337847" fill="norm" stroke="1" extrusionOk="0">
                      <a:moveTo>
                        <a:pt x="0" y="328930"/>
                      </a:moveTo>
                      <a:lnTo>
                        <a:pt x="0" y="8918"/>
                      </a:lnTo>
                      <a:cubicBezTo>
                        <a:pt x="0" y="3949"/>
                        <a:pt x="4331" y="0"/>
                        <a:pt x="9555" y="0"/>
                      </a:cubicBezTo>
                      <a:lnTo>
                        <a:pt x="19873" y="0"/>
                      </a:lnTo>
                      <a:lnTo>
                        <a:pt x="19873" y="337848"/>
                      </a:lnTo>
                      <a:lnTo>
                        <a:pt x="9555" y="337848"/>
                      </a:lnTo>
                      <a:cubicBezTo>
                        <a:pt x="4331" y="337848"/>
                        <a:pt x="0" y="333899"/>
                        <a:pt x="0" y="328930"/>
                      </a:cubicBezTo>
                      <a:lnTo>
                        <a:pt x="0" y="328930"/>
                      </a:lnTo>
                      <a:close/>
                    </a:path>
                  </a:pathLst>
                </a:custGeom>
                <a:solidFill>
                  <a:srgbClr val="141414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  <p:sp>
              <p:nvSpPr>
                <p:cNvPr id="679" name="Google Shape;679;p31"/>
                <p:cNvSpPr/>
                <p:nvPr/>
              </p:nvSpPr>
              <p:spPr bwMode="auto">
                <a:xfrm>
                  <a:off x="1200749" y="925848"/>
                  <a:ext cx="13758" cy="339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8" h="339376" fill="norm" stroke="1" extrusionOk="0">
                      <a:moveTo>
                        <a:pt x="13759" y="339376"/>
                      </a:moveTo>
                      <a:lnTo>
                        <a:pt x="3057" y="339376"/>
                      </a:lnTo>
                      <a:cubicBezTo>
                        <a:pt x="1911" y="339376"/>
                        <a:pt x="1019" y="338994"/>
                        <a:pt x="0" y="338740"/>
                      </a:cubicBezTo>
                      <a:cubicBezTo>
                        <a:pt x="3949" y="337593"/>
                        <a:pt x="6879" y="334408"/>
                        <a:pt x="6879" y="330332"/>
                      </a:cubicBezTo>
                      <a:lnTo>
                        <a:pt x="6879" y="8918"/>
                      </a:lnTo>
                      <a:cubicBezTo>
                        <a:pt x="6879" y="4968"/>
                        <a:pt x="3949" y="1529"/>
                        <a:pt x="0" y="382"/>
                      </a:cubicBezTo>
                      <a:cubicBezTo>
                        <a:pt x="1019" y="127"/>
                        <a:pt x="1911" y="0"/>
                        <a:pt x="3057" y="0"/>
                      </a:cubicBezTo>
                      <a:lnTo>
                        <a:pt x="13759" y="0"/>
                      </a:lnTo>
                      <a:lnTo>
                        <a:pt x="13759" y="339376"/>
                      </a:lnTo>
                      <a:lnTo>
                        <a:pt x="13759" y="339376"/>
                      </a:lnTo>
                      <a:lnTo>
                        <a:pt x="13759" y="339376"/>
                      </a:lnTo>
                      <a:close/>
                    </a:path>
                  </a:pathLst>
                </a:custGeom>
                <a:solidFill>
                  <a:srgbClr val="404040"/>
                </a:solidFill>
                <a:ln>
                  <a:noFill/>
                </a:ln>
              </p:spPr>
              <p:txBody>
                <a:bodyPr spcFirstLastPara="1" wrap="square" lIns="80375" tIns="40200" rIns="80375" bIns="402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83"/>
                    <a:buFont typeface="Arial"/>
                    <a:buNone/>
                    <a:defRPr/>
                  </a:pPr>
                  <a:endParaRPr sz="1600" b="1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endParaRPr>
                </a:p>
              </p:txBody>
            </p:sp>
          </p:grpSp>
        </p:grpSp>
        <p:sp>
          <p:nvSpPr>
            <p:cNvPr id="680" name="Google Shape;680;p31"/>
            <p:cNvSpPr/>
            <p:nvPr/>
          </p:nvSpPr>
          <p:spPr bwMode="auto">
            <a:xfrm>
              <a:off x="2893720" y="349978"/>
              <a:ext cx="5332800" cy="40011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80375" tIns="40200" rIns="80375" bIns="402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83"/>
                <a:buFont typeface="Arial"/>
                <a:buNone/>
                <a:defRPr/>
              </a:pPr>
              <a:endParaRPr sz="16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681" name="Google Shape;681;p31"/>
            <p:cNvSpPr/>
            <p:nvPr/>
          </p:nvSpPr>
          <p:spPr bwMode="auto">
            <a:xfrm rot="5829469">
              <a:off x="2617235" y="2327108"/>
              <a:ext cx="65007" cy="65007"/>
            </a:xfrm>
            <a:prstGeom prst="ellipse">
              <a:avLst/>
            </a:pr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80375" tIns="80375" rIns="80375" bIns="803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31"/>
                <a:buFont typeface="Arial"/>
                <a:buNone/>
                <a:defRPr/>
              </a:pPr>
              <a:endParaRPr sz="1250" b="1" i="0" u="none" strike="noStrike" cap="none">
                <a:solidFill>
                  <a:srgbClr val="000000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97293098" name="Google Shape;686;p32"/>
          <p:cNvSpPr txBox="1"/>
          <p:nvPr>
            <p:ph type="title"/>
          </p:nvPr>
        </p:nvSpPr>
        <p:spPr bwMode="auto">
          <a:xfrm>
            <a:off x="3223000" y="577600"/>
            <a:ext cx="5443200" cy="955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2"/>
              <a:buFont typeface="Arial"/>
              <a:buNone/>
              <a:defRPr/>
            </a:pPr>
            <a:r>
              <a:rPr lang="en"/>
              <a:t>Limitations  and difficulties Side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989156544" name="Google Shape;687;p32"/>
          <p:cNvSpPr txBox="1"/>
          <p:nvPr>
            <p:ph type="subTitle" idx="1"/>
          </p:nvPr>
        </p:nvSpPr>
        <p:spPr bwMode="auto">
          <a:xfrm>
            <a:off x="1063797" y="1953000"/>
            <a:ext cx="3497400" cy="717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Completeness</a:t>
            </a:r>
            <a:endParaRPr/>
          </a:p>
        </p:txBody>
      </p:sp>
      <p:sp>
        <p:nvSpPr>
          <p:cNvPr id="1872775023" name="Google Shape;688;p32"/>
          <p:cNvSpPr txBox="1"/>
          <p:nvPr>
            <p:ph type="body" idx="2"/>
          </p:nvPr>
        </p:nvSpPr>
        <p:spPr bwMode="auto">
          <a:xfrm>
            <a:off x="1063829" y="2517456"/>
            <a:ext cx="34974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SzPts val="1018"/>
              <a:buNone/>
              <a:defRPr/>
            </a:pPr>
            <a:r>
              <a:rPr lang="en"/>
              <a:t>Notification feature is not complete.</a:t>
            </a:r>
            <a:endParaRPr/>
          </a:p>
        </p:txBody>
      </p:sp>
      <p:sp>
        <p:nvSpPr>
          <p:cNvPr id="1960486591" name="Google Shape;689;p32"/>
          <p:cNvSpPr txBox="1"/>
          <p:nvPr>
            <p:ph type="subTitle" idx="3"/>
          </p:nvPr>
        </p:nvSpPr>
        <p:spPr bwMode="auto">
          <a:xfrm>
            <a:off x="5168585" y="1953000"/>
            <a:ext cx="3497400" cy="717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UI/UX</a:t>
            </a:r>
            <a:endParaRPr/>
          </a:p>
        </p:txBody>
      </p:sp>
      <p:sp>
        <p:nvSpPr>
          <p:cNvPr id="1360461764" name="Google Shape;690;p32"/>
          <p:cNvSpPr txBox="1"/>
          <p:nvPr>
            <p:ph type="body" idx="4"/>
          </p:nvPr>
        </p:nvSpPr>
        <p:spPr bwMode="auto">
          <a:xfrm>
            <a:off x="5168623" y="2517456"/>
            <a:ext cx="34974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Interface is not eye-catching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SzPts val="1018"/>
              <a:buNone/>
              <a:defRPr/>
            </a:pPr>
            <a:endParaRPr/>
          </a:p>
        </p:txBody>
      </p:sp>
      <p:sp>
        <p:nvSpPr>
          <p:cNvPr id="1849714138" name="Google Shape;691;p32"/>
          <p:cNvSpPr txBox="1"/>
          <p:nvPr>
            <p:ph type="subTitle" idx="5"/>
          </p:nvPr>
        </p:nvSpPr>
        <p:spPr bwMode="auto">
          <a:xfrm>
            <a:off x="1063724" y="4418146"/>
            <a:ext cx="3497400" cy="717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Team work</a:t>
            </a:r>
            <a:endParaRPr/>
          </a:p>
        </p:txBody>
      </p:sp>
      <p:sp>
        <p:nvSpPr>
          <p:cNvPr id="659635709" name="Google Shape;692;p32"/>
          <p:cNvSpPr txBox="1"/>
          <p:nvPr>
            <p:ph type="body" idx="6"/>
          </p:nvPr>
        </p:nvSpPr>
        <p:spPr bwMode="auto">
          <a:xfrm>
            <a:off x="1063768" y="4982602"/>
            <a:ext cx="34974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SzPts val="1018"/>
              <a:buNone/>
              <a:defRPr/>
            </a:pPr>
            <a:r>
              <a:rPr lang="en"/>
              <a:t>Members lack initiative in work</a:t>
            </a:r>
            <a:endParaRPr/>
          </a:p>
        </p:txBody>
      </p:sp>
      <p:sp>
        <p:nvSpPr>
          <p:cNvPr id="728086564" name="Google Shape;693;p32"/>
          <p:cNvSpPr txBox="1"/>
          <p:nvPr>
            <p:ph type="body" idx="7"/>
          </p:nvPr>
        </p:nvSpPr>
        <p:spPr bwMode="auto">
          <a:xfrm>
            <a:off x="5168563" y="4982602"/>
            <a:ext cx="34974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SzPts val="1018"/>
              <a:buNone/>
              <a:defRPr/>
            </a:pPr>
            <a:r>
              <a:rPr lang="en"/>
              <a:t>May be in </a:t>
            </a:r>
            <a:r>
              <a:rPr lang="en"/>
              <a:t>future</a:t>
            </a:r>
            <a:r>
              <a:rPr lang="en"/>
              <a:t>, our app can be integrated AI.</a:t>
            </a:r>
            <a:endParaRPr/>
          </a:p>
        </p:txBody>
      </p:sp>
      <p:sp>
        <p:nvSpPr>
          <p:cNvPr id="450958861" name="Google Shape;694;p32"/>
          <p:cNvSpPr txBox="1"/>
          <p:nvPr>
            <p:ph type="subTitle" idx="8"/>
          </p:nvPr>
        </p:nvSpPr>
        <p:spPr bwMode="auto">
          <a:xfrm>
            <a:off x="5168525" y="4418146"/>
            <a:ext cx="3497400" cy="717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E</a:t>
            </a:r>
            <a:r>
              <a:rPr lang="en"/>
              <a:t>xtensibility</a:t>
            </a:r>
            <a:endParaRPr/>
          </a:p>
        </p:txBody>
      </p:sp>
      <p:sp>
        <p:nvSpPr>
          <p:cNvPr id="765912765" name="Google Shape;695;p32"/>
          <p:cNvSpPr/>
          <p:nvPr/>
        </p:nvSpPr>
        <p:spPr bwMode="auto">
          <a:xfrm>
            <a:off x="444662" y="2062800"/>
            <a:ext cx="607200" cy="607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01</a:t>
            </a:r>
            <a:endParaRPr sz="24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1796659179" name="Google Shape;696;p32"/>
          <p:cNvSpPr/>
          <p:nvPr/>
        </p:nvSpPr>
        <p:spPr bwMode="auto">
          <a:xfrm>
            <a:off x="444662" y="4473050"/>
            <a:ext cx="607200" cy="607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03</a:t>
            </a:r>
            <a:endParaRPr sz="24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1006640426" name="Google Shape;697;p32"/>
          <p:cNvSpPr/>
          <p:nvPr/>
        </p:nvSpPr>
        <p:spPr bwMode="auto">
          <a:xfrm>
            <a:off x="4561313" y="2062800"/>
            <a:ext cx="607200" cy="607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02</a:t>
            </a:r>
            <a:endParaRPr sz="24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1488028589" name="Google Shape;698;p32"/>
          <p:cNvSpPr/>
          <p:nvPr/>
        </p:nvSpPr>
        <p:spPr bwMode="auto">
          <a:xfrm>
            <a:off x="4561313" y="4473050"/>
            <a:ext cx="607200" cy="607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04</a:t>
            </a:r>
            <a:endParaRPr sz="2400">
              <a:solidFill>
                <a:schemeClr val="dk1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1510768522" name="Google Shape;699;p32"/>
          <p:cNvSpPr txBox="1"/>
          <p:nvPr/>
        </p:nvSpPr>
        <p:spPr bwMode="auto">
          <a:xfrm>
            <a:off x="697750" y="224350"/>
            <a:ext cx="22374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96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05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64270205" name="Google Shape;704;p33"/>
          <p:cNvSpPr txBox="1"/>
          <p:nvPr>
            <p:ph type="title"/>
          </p:nvPr>
        </p:nvSpPr>
        <p:spPr bwMode="auto">
          <a:xfrm>
            <a:off x="5267250" y="1818150"/>
            <a:ext cx="61437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Thank you!</a:t>
            </a:r>
            <a:endParaRPr/>
          </a:p>
        </p:txBody>
      </p:sp>
      <p:sp>
        <p:nvSpPr>
          <p:cNvPr id="410256896" name="Google Shape;705;p33"/>
          <p:cNvSpPr txBox="1"/>
          <p:nvPr>
            <p:ph type="subTitle" idx="1"/>
          </p:nvPr>
        </p:nvSpPr>
        <p:spPr bwMode="auto">
          <a:xfrm>
            <a:off x="5267248" y="3228122"/>
            <a:ext cx="6143700" cy="53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Do you have any questions?</a:t>
            </a:r>
            <a:endParaRPr/>
          </a:p>
        </p:txBody>
      </p:sp>
      <p:sp>
        <p:nvSpPr>
          <p:cNvPr id="30753327" name="Google Shape;706;p33"/>
          <p:cNvSpPr/>
          <p:nvPr/>
        </p:nvSpPr>
        <p:spPr bwMode="auto">
          <a:xfrm>
            <a:off x="10923928" y="6170890"/>
            <a:ext cx="181070" cy="392600"/>
          </a:xfrm>
          <a:custGeom>
            <a:avLst/>
            <a:gdLst/>
            <a:ahLst/>
            <a:cxnLst/>
            <a:rect l="l" t="t" r="r" b="b"/>
            <a:pathLst>
              <a:path w="7907" h="17146" fill="norm" stroke="1" extrusionOk="0">
                <a:moveTo>
                  <a:pt x="5538" y="0"/>
                </a:moveTo>
                <a:cubicBezTo>
                  <a:pt x="2969" y="0"/>
                  <a:pt x="1802" y="1134"/>
                  <a:pt x="1802" y="3303"/>
                </a:cubicBezTo>
                <a:lnTo>
                  <a:pt x="1802" y="5604"/>
                </a:lnTo>
                <a:lnTo>
                  <a:pt x="0" y="5604"/>
                </a:lnTo>
                <a:lnTo>
                  <a:pt x="0" y="8540"/>
                </a:lnTo>
                <a:lnTo>
                  <a:pt x="1802" y="8540"/>
                </a:lnTo>
                <a:lnTo>
                  <a:pt x="1802" y="17146"/>
                </a:lnTo>
                <a:lnTo>
                  <a:pt x="5238" y="17146"/>
                </a:lnTo>
                <a:lnTo>
                  <a:pt x="5238" y="8473"/>
                </a:lnTo>
                <a:lnTo>
                  <a:pt x="7673" y="8473"/>
                </a:lnTo>
                <a:lnTo>
                  <a:pt x="7906" y="5604"/>
                </a:lnTo>
                <a:lnTo>
                  <a:pt x="5238" y="5604"/>
                </a:lnTo>
                <a:lnTo>
                  <a:pt x="5238" y="3936"/>
                </a:lnTo>
                <a:cubicBezTo>
                  <a:pt x="5238" y="3269"/>
                  <a:pt x="5404" y="3002"/>
                  <a:pt x="6038" y="3002"/>
                </a:cubicBezTo>
                <a:lnTo>
                  <a:pt x="7906" y="3002"/>
                </a:lnTo>
                <a:lnTo>
                  <a:pt x="790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grpSp>
        <p:nvGrpSpPr>
          <p:cNvPr id="1899469532" name="Google Shape;707;p33"/>
          <p:cNvGrpSpPr/>
          <p:nvPr/>
        </p:nvGrpSpPr>
        <p:grpSpPr bwMode="auto">
          <a:xfrm>
            <a:off x="11457030" y="6161239"/>
            <a:ext cx="411849" cy="411917"/>
            <a:chOff x="5162200" y="4097750"/>
            <a:chExt cx="338385" cy="338414"/>
          </a:xfrm>
        </p:grpSpPr>
        <p:sp>
          <p:nvSpPr>
            <p:cNvPr id="708" name="Google Shape;708;p33"/>
            <p:cNvSpPr/>
            <p:nvPr/>
          </p:nvSpPr>
          <p:spPr bwMode="auto">
            <a:xfrm>
              <a:off x="5162200" y="4097750"/>
              <a:ext cx="338385" cy="338414"/>
            </a:xfrm>
            <a:custGeom>
              <a:avLst/>
              <a:gdLst/>
              <a:ahLst/>
              <a:cxnLst/>
              <a:rect l="l" t="t" r="r" b="b"/>
              <a:pathLst>
                <a:path w="11842" h="11843" fill="norm" stroke="1" extrusionOk="0">
                  <a:moveTo>
                    <a:pt x="5938" y="1068"/>
                  </a:moveTo>
                  <a:cubicBezTo>
                    <a:pt x="7505" y="1068"/>
                    <a:pt x="7706" y="1068"/>
                    <a:pt x="8339" y="1101"/>
                  </a:cubicBezTo>
                  <a:cubicBezTo>
                    <a:pt x="8906" y="1135"/>
                    <a:pt x="9207" y="1201"/>
                    <a:pt x="9440" y="1301"/>
                  </a:cubicBezTo>
                  <a:cubicBezTo>
                    <a:pt x="9707" y="1401"/>
                    <a:pt x="9907" y="1535"/>
                    <a:pt x="10107" y="1735"/>
                  </a:cubicBezTo>
                  <a:cubicBezTo>
                    <a:pt x="10307" y="1935"/>
                    <a:pt x="10441" y="2135"/>
                    <a:pt x="10541" y="2435"/>
                  </a:cubicBezTo>
                  <a:cubicBezTo>
                    <a:pt x="10641" y="2636"/>
                    <a:pt x="10741" y="2936"/>
                    <a:pt x="10741" y="3536"/>
                  </a:cubicBezTo>
                  <a:cubicBezTo>
                    <a:pt x="10774" y="4137"/>
                    <a:pt x="10774" y="4337"/>
                    <a:pt x="10774" y="5905"/>
                  </a:cubicBezTo>
                  <a:cubicBezTo>
                    <a:pt x="10774" y="7506"/>
                    <a:pt x="10774" y="7706"/>
                    <a:pt x="10741" y="8306"/>
                  </a:cubicBezTo>
                  <a:cubicBezTo>
                    <a:pt x="10741" y="8907"/>
                    <a:pt x="10641" y="9207"/>
                    <a:pt x="10541" y="9407"/>
                  </a:cubicBezTo>
                  <a:cubicBezTo>
                    <a:pt x="10441" y="9707"/>
                    <a:pt x="10307" y="9907"/>
                    <a:pt x="10107" y="10108"/>
                  </a:cubicBezTo>
                  <a:cubicBezTo>
                    <a:pt x="9907" y="10308"/>
                    <a:pt x="9707" y="10441"/>
                    <a:pt x="9440" y="10541"/>
                  </a:cubicBezTo>
                  <a:cubicBezTo>
                    <a:pt x="9207" y="10608"/>
                    <a:pt x="8906" y="10708"/>
                    <a:pt x="8339" y="10741"/>
                  </a:cubicBezTo>
                  <a:cubicBezTo>
                    <a:pt x="7706" y="10775"/>
                    <a:pt x="7505" y="10775"/>
                    <a:pt x="5938" y="10775"/>
                  </a:cubicBezTo>
                  <a:cubicBezTo>
                    <a:pt x="4337" y="10775"/>
                    <a:pt x="4170" y="10775"/>
                    <a:pt x="3536" y="10741"/>
                  </a:cubicBezTo>
                  <a:cubicBezTo>
                    <a:pt x="2969" y="10708"/>
                    <a:pt x="2635" y="10608"/>
                    <a:pt x="2435" y="10541"/>
                  </a:cubicBezTo>
                  <a:cubicBezTo>
                    <a:pt x="2168" y="10441"/>
                    <a:pt x="1968" y="10308"/>
                    <a:pt x="1735" y="10108"/>
                  </a:cubicBezTo>
                  <a:cubicBezTo>
                    <a:pt x="1535" y="9874"/>
                    <a:pt x="1401" y="9674"/>
                    <a:pt x="1301" y="9407"/>
                  </a:cubicBezTo>
                  <a:cubicBezTo>
                    <a:pt x="1234" y="9207"/>
                    <a:pt x="1134" y="8907"/>
                    <a:pt x="1101" y="8306"/>
                  </a:cubicBezTo>
                  <a:cubicBezTo>
                    <a:pt x="1068" y="7706"/>
                    <a:pt x="1068" y="7506"/>
                    <a:pt x="1068" y="5905"/>
                  </a:cubicBezTo>
                  <a:cubicBezTo>
                    <a:pt x="1068" y="4337"/>
                    <a:pt x="1068" y="4137"/>
                    <a:pt x="1101" y="3536"/>
                  </a:cubicBezTo>
                  <a:cubicBezTo>
                    <a:pt x="1134" y="2936"/>
                    <a:pt x="1234" y="2636"/>
                    <a:pt x="1301" y="2435"/>
                  </a:cubicBezTo>
                  <a:cubicBezTo>
                    <a:pt x="1401" y="2135"/>
                    <a:pt x="1535" y="1935"/>
                    <a:pt x="1735" y="1735"/>
                  </a:cubicBezTo>
                  <a:cubicBezTo>
                    <a:pt x="1968" y="1535"/>
                    <a:pt x="2168" y="1401"/>
                    <a:pt x="2435" y="1301"/>
                  </a:cubicBezTo>
                  <a:cubicBezTo>
                    <a:pt x="2635" y="1235"/>
                    <a:pt x="2969" y="1135"/>
                    <a:pt x="3536" y="1101"/>
                  </a:cubicBezTo>
                  <a:cubicBezTo>
                    <a:pt x="4170" y="1068"/>
                    <a:pt x="4337" y="1068"/>
                    <a:pt x="5938" y="1068"/>
                  </a:cubicBezTo>
                  <a:close/>
                  <a:moveTo>
                    <a:pt x="5938" y="0"/>
                  </a:moveTo>
                  <a:cubicBezTo>
                    <a:pt x="4337" y="0"/>
                    <a:pt x="4103" y="0"/>
                    <a:pt x="3503" y="34"/>
                  </a:cubicBezTo>
                  <a:cubicBezTo>
                    <a:pt x="2869" y="67"/>
                    <a:pt x="2435" y="167"/>
                    <a:pt x="2035" y="301"/>
                  </a:cubicBezTo>
                  <a:cubicBezTo>
                    <a:pt x="1668" y="467"/>
                    <a:pt x="1334" y="668"/>
                    <a:pt x="1001" y="1001"/>
                  </a:cubicBezTo>
                  <a:cubicBezTo>
                    <a:pt x="667" y="1335"/>
                    <a:pt x="467" y="1635"/>
                    <a:pt x="300" y="2035"/>
                  </a:cubicBezTo>
                  <a:cubicBezTo>
                    <a:pt x="167" y="2402"/>
                    <a:pt x="67" y="2836"/>
                    <a:pt x="33" y="3470"/>
                  </a:cubicBezTo>
                  <a:cubicBezTo>
                    <a:pt x="0" y="4103"/>
                    <a:pt x="0" y="4303"/>
                    <a:pt x="0" y="5938"/>
                  </a:cubicBezTo>
                  <a:cubicBezTo>
                    <a:pt x="0" y="7539"/>
                    <a:pt x="0" y="7739"/>
                    <a:pt x="33" y="8373"/>
                  </a:cubicBezTo>
                  <a:cubicBezTo>
                    <a:pt x="67" y="9007"/>
                    <a:pt x="167" y="9440"/>
                    <a:pt x="300" y="9807"/>
                  </a:cubicBezTo>
                  <a:cubicBezTo>
                    <a:pt x="467" y="10208"/>
                    <a:pt x="667" y="10541"/>
                    <a:pt x="1001" y="10841"/>
                  </a:cubicBezTo>
                  <a:cubicBezTo>
                    <a:pt x="1334" y="11175"/>
                    <a:pt x="1668" y="11375"/>
                    <a:pt x="2035" y="11542"/>
                  </a:cubicBezTo>
                  <a:cubicBezTo>
                    <a:pt x="2435" y="11675"/>
                    <a:pt x="2869" y="11775"/>
                    <a:pt x="3503" y="11809"/>
                  </a:cubicBezTo>
                  <a:cubicBezTo>
                    <a:pt x="4103" y="11842"/>
                    <a:pt x="4337" y="11842"/>
                    <a:pt x="5938" y="11842"/>
                  </a:cubicBezTo>
                  <a:cubicBezTo>
                    <a:pt x="7539" y="11842"/>
                    <a:pt x="7739" y="11842"/>
                    <a:pt x="8373" y="11809"/>
                  </a:cubicBezTo>
                  <a:cubicBezTo>
                    <a:pt x="9007" y="11775"/>
                    <a:pt x="9440" y="11675"/>
                    <a:pt x="9807" y="11542"/>
                  </a:cubicBezTo>
                  <a:cubicBezTo>
                    <a:pt x="10207" y="11375"/>
                    <a:pt x="10541" y="11175"/>
                    <a:pt x="10875" y="10841"/>
                  </a:cubicBezTo>
                  <a:cubicBezTo>
                    <a:pt x="11208" y="10508"/>
                    <a:pt x="11408" y="10208"/>
                    <a:pt x="11542" y="9807"/>
                  </a:cubicBezTo>
                  <a:cubicBezTo>
                    <a:pt x="11708" y="9440"/>
                    <a:pt x="11775" y="9007"/>
                    <a:pt x="11809" y="8373"/>
                  </a:cubicBezTo>
                  <a:cubicBezTo>
                    <a:pt x="11842" y="7739"/>
                    <a:pt x="11842" y="7539"/>
                    <a:pt x="11842" y="5938"/>
                  </a:cubicBezTo>
                  <a:cubicBezTo>
                    <a:pt x="11842" y="4303"/>
                    <a:pt x="11842" y="4103"/>
                    <a:pt x="11809" y="3470"/>
                  </a:cubicBezTo>
                  <a:cubicBezTo>
                    <a:pt x="11809" y="2836"/>
                    <a:pt x="11708" y="2402"/>
                    <a:pt x="11542" y="2035"/>
                  </a:cubicBezTo>
                  <a:cubicBezTo>
                    <a:pt x="11408" y="1668"/>
                    <a:pt x="11175" y="1301"/>
                    <a:pt x="10875" y="1001"/>
                  </a:cubicBezTo>
                  <a:cubicBezTo>
                    <a:pt x="10541" y="668"/>
                    <a:pt x="10207" y="467"/>
                    <a:pt x="9807" y="301"/>
                  </a:cubicBezTo>
                  <a:cubicBezTo>
                    <a:pt x="9440" y="167"/>
                    <a:pt x="9007" y="67"/>
                    <a:pt x="8373" y="34"/>
                  </a:cubicBezTo>
                  <a:cubicBezTo>
                    <a:pt x="7739" y="0"/>
                    <a:pt x="7539" y="0"/>
                    <a:pt x="59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709" name="Google Shape;709;p33"/>
            <p:cNvSpPr/>
            <p:nvPr/>
          </p:nvSpPr>
          <p:spPr bwMode="auto">
            <a:xfrm>
              <a:off x="5245127" y="4179731"/>
              <a:ext cx="173507" cy="174450"/>
            </a:xfrm>
            <a:custGeom>
              <a:avLst/>
              <a:gdLst/>
              <a:ahLst/>
              <a:cxnLst/>
              <a:rect l="l" t="t" r="r" b="b"/>
              <a:pathLst>
                <a:path w="6072" h="6105" fill="norm" stroke="1" extrusionOk="0">
                  <a:moveTo>
                    <a:pt x="3036" y="1068"/>
                  </a:moveTo>
                  <a:cubicBezTo>
                    <a:pt x="4136" y="1068"/>
                    <a:pt x="5004" y="1968"/>
                    <a:pt x="5004" y="3036"/>
                  </a:cubicBezTo>
                  <a:cubicBezTo>
                    <a:pt x="5004" y="4136"/>
                    <a:pt x="4136" y="5037"/>
                    <a:pt x="3036" y="5037"/>
                  </a:cubicBezTo>
                  <a:cubicBezTo>
                    <a:pt x="1935" y="5037"/>
                    <a:pt x="1068" y="4136"/>
                    <a:pt x="1068" y="3036"/>
                  </a:cubicBezTo>
                  <a:cubicBezTo>
                    <a:pt x="1068" y="1968"/>
                    <a:pt x="1935" y="1068"/>
                    <a:pt x="3036" y="1068"/>
                  </a:cubicBezTo>
                  <a:close/>
                  <a:moveTo>
                    <a:pt x="3036" y="0"/>
                  </a:moveTo>
                  <a:cubicBezTo>
                    <a:pt x="1334" y="0"/>
                    <a:pt x="0" y="1368"/>
                    <a:pt x="0" y="3036"/>
                  </a:cubicBezTo>
                  <a:cubicBezTo>
                    <a:pt x="0" y="4737"/>
                    <a:pt x="1334" y="6104"/>
                    <a:pt x="3036" y="6104"/>
                  </a:cubicBezTo>
                  <a:cubicBezTo>
                    <a:pt x="4704" y="6104"/>
                    <a:pt x="6071" y="4737"/>
                    <a:pt x="6071" y="3036"/>
                  </a:cubicBezTo>
                  <a:cubicBezTo>
                    <a:pt x="6071" y="1368"/>
                    <a:pt x="4704" y="0"/>
                    <a:pt x="30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710" name="Google Shape;710;p33"/>
            <p:cNvSpPr/>
            <p:nvPr/>
          </p:nvSpPr>
          <p:spPr bwMode="auto">
            <a:xfrm>
              <a:off x="5401436" y="4155900"/>
              <a:ext cx="41034" cy="41005"/>
            </a:xfrm>
            <a:custGeom>
              <a:avLst/>
              <a:gdLst/>
              <a:ahLst/>
              <a:cxnLst/>
              <a:rect l="l" t="t" r="r" b="b"/>
              <a:pathLst>
                <a:path w="1436" h="1435" fill="norm" stroke="1" extrusionOk="0">
                  <a:moveTo>
                    <a:pt x="735" y="0"/>
                  </a:moveTo>
                  <a:cubicBezTo>
                    <a:pt x="334" y="0"/>
                    <a:pt x="1" y="334"/>
                    <a:pt x="1" y="734"/>
                  </a:cubicBezTo>
                  <a:cubicBezTo>
                    <a:pt x="1" y="1101"/>
                    <a:pt x="334" y="1435"/>
                    <a:pt x="735" y="1435"/>
                  </a:cubicBezTo>
                  <a:cubicBezTo>
                    <a:pt x="1135" y="1435"/>
                    <a:pt x="1435" y="1101"/>
                    <a:pt x="1435" y="734"/>
                  </a:cubicBezTo>
                  <a:cubicBezTo>
                    <a:pt x="1435" y="334"/>
                    <a:pt x="1102" y="0"/>
                    <a:pt x="7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318160285" name="Google Shape;711;p33"/>
          <p:cNvSpPr/>
          <p:nvPr/>
        </p:nvSpPr>
        <p:spPr bwMode="auto">
          <a:xfrm>
            <a:off x="10191038" y="6212273"/>
            <a:ext cx="380848" cy="309834"/>
          </a:xfrm>
          <a:custGeom>
            <a:avLst/>
            <a:gdLst/>
            <a:ahLst/>
            <a:cxnLst/>
            <a:rect l="l" t="t" r="r" b="b"/>
            <a:pathLst>
              <a:path w="16446" h="13378" fill="norm" stroke="1" extrusionOk="0">
                <a:moveTo>
                  <a:pt x="11375" y="1"/>
                </a:moveTo>
                <a:cubicBezTo>
                  <a:pt x="9207" y="1"/>
                  <a:pt x="7606" y="2036"/>
                  <a:pt x="8106" y="4137"/>
                </a:cubicBezTo>
                <a:cubicBezTo>
                  <a:pt x="5304" y="4004"/>
                  <a:pt x="2802" y="2669"/>
                  <a:pt x="1135" y="635"/>
                </a:cubicBezTo>
                <a:lnTo>
                  <a:pt x="1135" y="635"/>
                </a:lnTo>
                <a:cubicBezTo>
                  <a:pt x="267" y="2136"/>
                  <a:pt x="701" y="4137"/>
                  <a:pt x="2202" y="5138"/>
                </a:cubicBezTo>
                <a:cubicBezTo>
                  <a:pt x="1635" y="5104"/>
                  <a:pt x="1135" y="4971"/>
                  <a:pt x="668" y="4704"/>
                </a:cubicBezTo>
                <a:lnTo>
                  <a:pt x="668" y="4704"/>
                </a:lnTo>
                <a:cubicBezTo>
                  <a:pt x="634" y="6272"/>
                  <a:pt x="1735" y="7740"/>
                  <a:pt x="3370" y="8040"/>
                </a:cubicBezTo>
                <a:cubicBezTo>
                  <a:pt x="3087" y="8121"/>
                  <a:pt x="2780" y="8165"/>
                  <a:pt x="2463" y="8165"/>
                </a:cubicBezTo>
                <a:cubicBezTo>
                  <a:pt x="2256" y="8165"/>
                  <a:pt x="2046" y="8146"/>
                  <a:pt x="1835" y="8107"/>
                </a:cubicBezTo>
                <a:lnTo>
                  <a:pt x="1835" y="8107"/>
                </a:lnTo>
                <a:cubicBezTo>
                  <a:pt x="2269" y="9441"/>
                  <a:pt x="3503" y="10408"/>
                  <a:pt x="5004" y="10442"/>
                </a:cubicBezTo>
                <a:cubicBezTo>
                  <a:pt x="3785" y="11406"/>
                  <a:pt x="2325" y="11888"/>
                  <a:pt x="808" y="11888"/>
                </a:cubicBezTo>
                <a:cubicBezTo>
                  <a:pt x="540" y="11888"/>
                  <a:pt x="271" y="11873"/>
                  <a:pt x="0" y="11843"/>
                </a:cubicBezTo>
                <a:lnTo>
                  <a:pt x="0" y="11843"/>
                </a:lnTo>
                <a:cubicBezTo>
                  <a:pt x="1502" y="12810"/>
                  <a:pt x="3269" y="13377"/>
                  <a:pt x="5171" y="13377"/>
                </a:cubicBezTo>
                <a:cubicBezTo>
                  <a:pt x="11442" y="13377"/>
                  <a:pt x="14978" y="8073"/>
                  <a:pt x="14744" y="3337"/>
                </a:cubicBezTo>
                <a:cubicBezTo>
                  <a:pt x="15411" y="2870"/>
                  <a:pt x="15979" y="2269"/>
                  <a:pt x="16446" y="1602"/>
                </a:cubicBezTo>
                <a:lnTo>
                  <a:pt x="16446" y="1602"/>
                </a:lnTo>
                <a:cubicBezTo>
                  <a:pt x="15812" y="1869"/>
                  <a:pt x="15178" y="2036"/>
                  <a:pt x="14511" y="2136"/>
                </a:cubicBezTo>
                <a:cubicBezTo>
                  <a:pt x="15178" y="1702"/>
                  <a:pt x="15712" y="1035"/>
                  <a:pt x="15979" y="268"/>
                </a:cubicBezTo>
                <a:lnTo>
                  <a:pt x="15979" y="268"/>
                </a:lnTo>
                <a:cubicBezTo>
                  <a:pt x="15311" y="635"/>
                  <a:pt x="14611" y="935"/>
                  <a:pt x="13844" y="1068"/>
                </a:cubicBezTo>
                <a:cubicBezTo>
                  <a:pt x="13210" y="434"/>
                  <a:pt x="12343" y="1"/>
                  <a:pt x="1137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0556042" name="Google Shape;519;p22"/>
          <p:cNvSpPr txBox="1"/>
          <p:nvPr>
            <p:ph type="title"/>
          </p:nvPr>
        </p:nvSpPr>
        <p:spPr bwMode="auto">
          <a:xfrm>
            <a:off x="1128763" y="1685375"/>
            <a:ext cx="58281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Hello! We are group 05</a:t>
            </a:r>
            <a:endParaRPr/>
          </a:p>
        </p:txBody>
      </p:sp>
      <p:sp>
        <p:nvSpPr>
          <p:cNvPr id="1172714199" name="Google Shape;520;p22"/>
          <p:cNvSpPr txBox="1"/>
          <p:nvPr>
            <p:ph type="body" idx="1"/>
          </p:nvPr>
        </p:nvSpPr>
        <p:spPr bwMode="auto">
          <a:xfrm>
            <a:off x="646175" y="2819125"/>
            <a:ext cx="6595800" cy="28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 b="0">
                <a:latin typeface="Poppins"/>
                <a:ea typeface="Poppins"/>
                <a:cs typeface="Poppins"/>
              </a:rPr>
              <a:t>Our Members:</a:t>
            </a:r>
            <a:br>
              <a:rPr lang="en" sz="2400" b="0">
                <a:latin typeface="Poppins"/>
                <a:ea typeface="Poppins"/>
                <a:cs typeface="Poppins"/>
              </a:rPr>
            </a:br>
            <a:r>
              <a:rPr lang="en" b="1">
                <a:latin typeface="Poppins"/>
                <a:ea typeface="Poppins"/>
                <a:cs typeface="Poppins"/>
              </a:rPr>
              <a:t>1. Lê Vinh Chí (Leader)</a:t>
            </a:r>
            <a:endParaRPr b="1">
              <a:latin typeface="Poppins"/>
              <a:ea typeface="Poppins"/>
              <a:cs typeface="Poppin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  <a:defRPr/>
            </a:pPr>
            <a:r>
              <a:rPr lang="en" b="1">
                <a:latin typeface="Poppins"/>
                <a:ea typeface="Poppins"/>
                <a:cs typeface="Poppins"/>
              </a:rPr>
              <a:t>2. Phạm Hoàng Minh Quân</a:t>
            </a:r>
            <a:endParaRPr b="1">
              <a:latin typeface="Poppins"/>
              <a:ea typeface="Poppins"/>
              <a:cs typeface="Poppin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  <a:defRPr/>
            </a:pPr>
            <a:r>
              <a:rPr lang="en" b="1">
                <a:latin typeface="Poppins"/>
                <a:ea typeface="Poppins"/>
                <a:cs typeface="Poppins"/>
              </a:rPr>
              <a:t>3. Thân Thế Lộc</a:t>
            </a:r>
            <a:endParaRPr b="1">
              <a:latin typeface="Poppins"/>
              <a:ea typeface="Poppins"/>
              <a:cs typeface="Poppin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  <a:defRPr/>
            </a:pPr>
            <a:r>
              <a:rPr lang="en" b="1">
                <a:latin typeface="Poppins"/>
                <a:ea typeface="Poppins"/>
                <a:cs typeface="Poppins"/>
              </a:rPr>
              <a:t> </a:t>
            </a:r>
            <a:endParaRPr b="1">
              <a:latin typeface="Poppins"/>
              <a:ea typeface="Poppins"/>
              <a:cs typeface="Poppins"/>
            </a:endParaRPr>
          </a:p>
        </p:txBody>
      </p:sp>
      <p:pic>
        <p:nvPicPr>
          <p:cNvPr id="1480170140" name="Google Shape;521;p22"/>
          <p:cNvPicPr/>
          <p:nvPr>
            <p:ph type="pic" idx="2"/>
          </p:nvPr>
        </p:nvPicPr>
        <p:blipFill>
          <a:blip r:embed="rId3">
            <a:alphaModFix/>
          </a:blip>
          <a:srcRect l="17047" t="3639" r="8801" b="33938"/>
          <a:stretch/>
        </p:blipFill>
        <p:spPr bwMode="auto">
          <a:xfrm>
            <a:off x="7513500" y="1310400"/>
            <a:ext cx="3639600" cy="4084800"/>
          </a:xfrm>
          <a:prstGeom prst="rect">
            <a:avLst/>
          </a:prstGeom>
        </p:spPr>
      </p:pic>
      <p:grpSp>
        <p:nvGrpSpPr>
          <p:cNvPr id="100366359" name="Google Shape;522;p22"/>
          <p:cNvGrpSpPr/>
          <p:nvPr/>
        </p:nvGrpSpPr>
        <p:grpSpPr bwMode="auto">
          <a:xfrm>
            <a:off x="7383002" y="4540325"/>
            <a:ext cx="2181048" cy="1818514"/>
            <a:chOff x="3790450" y="2922745"/>
            <a:chExt cx="1228275" cy="1024111"/>
          </a:xfrm>
        </p:grpSpPr>
        <p:sp>
          <p:nvSpPr>
            <p:cNvPr id="523" name="Google Shape;523;p22"/>
            <p:cNvSpPr/>
            <p:nvPr/>
          </p:nvSpPr>
          <p:spPr bwMode="auto">
            <a:xfrm>
              <a:off x="3790450" y="2942602"/>
              <a:ext cx="1220561" cy="1004254"/>
            </a:xfrm>
            <a:custGeom>
              <a:avLst/>
              <a:gdLst/>
              <a:ahLst/>
              <a:cxnLst/>
              <a:rect l="l" t="t" r="r" b="b"/>
              <a:pathLst>
                <a:path w="1220561" h="1004254" fill="norm" stroke="1" extrusionOk="0">
                  <a:moveTo>
                    <a:pt x="207279" y="0"/>
                  </a:moveTo>
                  <a:lnTo>
                    <a:pt x="17224" y="276831"/>
                  </a:lnTo>
                  <a:lnTo>
                    <a:pt x="17600" y="277090"/>
                  </a:lnTo>
                  <a:cubicBezTo>
                    <a:pt x="14139" y="279899"/>
                    <a:pt x="10694" y="282725"/>
                    <a:pt x="8241" y="286328"/>
                  </a:cubicBezTo>
                  <a:cubicBezTo>
                    <a:pt x="-42239" y="360421"/>
                    <a:pt x="144416" y="575627"/>
                    <a:pt x="425186" y="766921"/>
                  </a:cubicBezTo>
                  <a:cubicBezTo>
                    <a:pt x="705963" y="958211"/>
                    <a:pt x="974597" y="1053168"/>
                    <a:pt x="1025077" y="979071"/>
                  </a:cubicBezTo>
                  <a:cubicBezTo>
                    <a:pt x="1025523" y="978432"/>
                    <a:pt x="1025603" y="977590"/>
                    <a:pt x="1026008" y="976934"/>
                  </a:cubicBezTo>
                  <a:lnTo>
                    <a:pt x="1027870" y="978221"/>
                  </a:lnTo>
                  <a:lnTo>
                    <a:pt x="1220561" y="700799"/>
                  </a:lnTo>
                  <a:lnTo>
                    <a:pt x="207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524" name="Google Shape;524;p22"/>
            <p:cNvSpPr/>
            <p:nvPr/>
          </p:nvSpPr>
          <p:spPr bwMode="auto">
            <a:xfrm>
              <a:off x="3985489" y="2922745"/>
              <a:ext cx="1033236" cy="743083"/>
            </a:xfrm>
            <a:custGeom>
              <a:avLst/>
              <a:gdLst/>
              <a:ahLst/>
              <a:cxnLst/>
              <a:rect l="l" t="t" r="r" b="b"/>
              <a:pathLst>
                <a:path w="1033236" h="743083" fill="norm" stroke="1" extrusionOk="0">
                  <a:moveTo>
                    <a:pt x="8241" y="25176"/>
                  </a:moveTo>
                  <a:cubicBezTo>
                    <a:pt x="58721" y="-48921"/>
                    <a:pt x="327261" y="46085"/>
                    <a:pt x="608039" y="237379"/>
                  </a:cubicBezTo>
                  <a:cubicBezTo>
                    <a:pt x="888817" y="428669"/>
                    <a:pt x="1075476" y="643811"/>
                    <a:pt x="1024996" y="717908"/>
                  </a:cubicBezTo>
                  <a:cubicBezTo>
                    <a:pt x="974516" y="792005"/>
                    <a:pt x="706004" y="696995"/>
                    <a:pt x="425226" y="505705"/>
                  </a:cubicBezTo>
                  <a:cubicBezTo>
                    <a:pt x="144448" y="314411"/>
                    <a:pt x="-42243" y="99273"/>
                    <a:pt x="8241" y="2517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525" name="Google Shape;525;p22"/>
            <p:cNvSpPr/>
            <p:nvPr/>
          </p:nvSpPr>
          <p:spPr bwMode="auto">
            <a:xfrm>
              <a:off x="4272537" y="3126827"/>
              <a:ext cx="459128" cy="334918"/>
            </a:xfrm>
            <a:custGeom>
              <a:avLst/>
              <a:gdLst/>
              <a:ahLst/>
              <a:cxnLst/>
              <a:rect l="l" t="t" r="r" b="b"/>
              <a:pathLst>
                <a:path w="459128" h="334918" fill="norm" stroke="1" extrusionOk="0">
                  <a:moveTo>
                    <a:pt x="3699" y="10708"/>
                  </a:moveTo>
                  <a:cubicBezTo>
                    <a:pt x="26247" y="-21762"/>
                    <a:pt x="145626" y="22096"/>
                    <a:pt x="270389" y="108669"/>
                  </a:cubicBezTo>
                  <a:cubicBezTo>
                    <a:pt x="395112" y="195242"/>
                    <a:pt x="477977" y="291741"/>
                    <a:pt x="455429" y="324211"/>
                  </a:cubicBezTo>
                  <a:cubicBezTo>
                    <a:pt x="432922" y="356681"/>
                    <a:pt x="313543" y="312820"/>
                    <a:pt x="188779" y="226251"/>
                  </a:cubicBezTo>
                  <a:cubicBezTo>
                    <a:pt x="64016" y="139677"/>
                    <a:pt x="-18849" y="43174"/>
                    <a:pt x="3699" y="107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29202633" name="Google Shape;530;p23"/>
          <p:cNvSpPr txBox="1"/>
          <p:nvPr>
            <p:ph type="title"/>
          </p:nvPr>
        </p:nvSpPr>
        <p:spPr bwMode="auto">
          <a:xfrm>
            <a:off x="4677525" y="593375"/>
            <a:ext cx="68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  <a:defRPr/>
            </a:pPr>
            <a:r>
              <a:rPr lang="en"/>
              <a:t>Table of contents.</a:t>
            </a:r>
            <a:endParaRPr/>
          </a:p>
        </p:txBody>
      </p:sp>
      <p:sp>
        <p:nvSpPr>
          <p:cNvPr id="399795636" name="Google Shape;531;p23"/>
          <p:cNvSpPr txBox="1"/>
          <p:nvPr>
            <p:ph type="subTitle" idx="1"/>
          </p:nvPr>
        </p:nvSpPr>
        <p:spPr bwMode="auto">
          <a:xfrm>
            <a:off x="5487527" y="1719450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52"/>
              <a:buNone/>
              <a:defRPr/>
            </a:pPr>
            <a:r>
              <a:rPr lang="en"/>
              <a:t>Introduction</a:t>
            </a:r>
            <a:endParaRPr/>
          </a:p>
        </p:txBody>
      </p:sp>
      <p:sp>
        <p:nvSpPr>
          <p:cNvPr id="1130019411" name="Google Shape;532;p23"/>
          <p:cNvSpPr txBox="1"/>
          <p:nvPr>
            <p:ph type="body" idx="2"/>
          </p:nvPr>
        </p:nvSpPr>
        <p:spPr bwMode="auto">
          <a:xfrm>
            <a:off x="5487527" y="2030097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  <a:defRPr/>
            </a:pPr>
            <a:r>
              <a:rPr lang="en"/>
              <a:t>We will talk about our outline.</a:t>
            </a:r>
            <a:endParaRPr/>
          </a:p>
        </p:txBody>
      </p:sp>
      <p:sp>
        <p:nvSpPr>
          <p:cNvPr id="2068464591" name="Google Shape;533;p23"/>
          <p:cNvSpPr txBox="1"/>
          <p:nvPr>
            <p:ph type="subTitle" idx="3"/>
          </p:nvPr>
        </p:nvSpPr>
        <p:spPr bwMode="auto">
          <a:xfrm>
            <a:off x="5487527" y="2477085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52"/>
              <a:buNone/>
              <a:defRPr/>
            </a:pPr>
            <a:r>
              <a:rPr lang="en"/>
              <a:t>Tasks</a:t>
            </a:r>
            <a:endParaRPr/>
          </a:p>
        </p:txBody>
      </p:sp>
      <p:sp>
        <p:nvSpPr>
          <p:cNvPr id="1388469460" name="Google Shape;534;p23"/>
          <p:cNvSpPr txBox="1"/>
          <p:nvPr>
            <p:ph type="body" idx="4"/>
          </p:nvPr>
        </p:nvSpPr>
        <p:spPr bwMode="auto">
          <a:xfrm>
            <a:off x="5487527" y="2787733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  <a:defRPr/>
            </a:pPr>
            <a:r>
              <a:rPr lang="en"/>
              <a:t>We will talk about tasks of each member.</a:t>
            </a:r>
            <a:endParaRPr/>
          </a:p>
        </p:txBody>
      </p:sp>
      <p:sp>
        <p:nvSpPr>
          <p:cNvPr id="873022009" name="Google Shape;535;p23"/>
          <p:cNvSpPr txBox="1"/>
          <p:nvPr>
            <p:ph type="subTitle" idx="5"/>
          </p:nvPr>
        </p:nvSpPr>
        <p:spPr bwMode="auto">
          <a:xfrm>
            <a:off x="5487527" y="3234721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52"/>
              <a:buNone/>
              <a:defRPr/>
            </a:pPr>
            <a:r>
              <a:rPr lang="en"/>
              <a:t>Application</a:t>
            </a:r>
            <a:r>
              <a:rPr lang="en"/>
              <a:t> </a:t>
            </a:r>
            <a:r>
              <a:rPr lang="en"/>
              <a:t>Functions</a:t>
            </a:r>
            <a:endParaRPr/>
          </a:p>
        </p:txBody>
      </p:sp>
      <p:sp>
        <p:nvSpPr>
          <p:cNvPr id="1083276682" name="Google Shape;536;p23"/>
          <p:cNvSpPr txBox="1"/>
          <p:nvPr>
            <p:ph type="body" idx="6"/>
          </p:nvPr>
        </p:nvSpPr>
        <p:spPr bwMode="auto">
          <a:xfrm>
            <a:off x="5487527" y="3545368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  <a:defRPr/>
            </a:pPr>
            <a:r>
              <a:rPr lang="en"/>
              <a:t>Then, we will talk </a:t>
            </a:r>
            <a:r>
              <a:rPr lang="en"/>
              <a:t>about</a:t>
            </a:r>
            <a:r>
              <a:rPr lang="en"/>
              <a:t> </a:t>
            </a:r>
            <a:r>
              <a:rPr lang="en"/>
              <a:t>application</a:t>
            </a:r>
            <a:r>
              <a:rPr lang="en"/>
              <a:t> functions.</a:t>
            </a:r>
            <a:endParaRPr/>
          </a:p>
        </p:txBody>
      </p:sp>
      <p:sp>
        <p:nvSpPr>
          <p:cNvPr id="1396059999" name="Google Shape;537;p23"/>
          <p:cNvSpPr txBox="1"/>
          <p:nvPr>
            <p:ph type="subTitle" idx="9"/>
          </p:nvPr>
        </p:nvSpPr>
        <p:spPr bwMode="auto">
          <a:xfrm>
            <a:off x="5487527" y="4809542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52"/>
              <a:buNone/>
              <a:defRPr/>
            </a:pPr>
            <a:r>
              <a:rPr lang="en"/>
              <a:t>Limitations  and difficulties Side</a:t>
            </a:r>
            <a:endParaRPr/>
          </a:p>
        </p:txBody>
      </p:sp>
      <p:sp>
        <p:nvSpPr>
          <p:cNvPr id="1967556551" name="Google Shape;538;p23"/>
          <p:cNvSpPr txBox="1"/>
          <p:nvPr>
            <p:ph type="body" idx="13"/>
          </p:nvPr>
        </p:nvSpPr>
        <p:spPr bwMode="auto">
          <a:xfrm>
            <a:off x="5487527" y="5120189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  <a:defRPr/>
            </a:pPr>
            <a:r>
              <a:rPr lang="en"/>
              <a:t>We will also talk </a:t>
            </a:r>
            <a:r>
              <a:rPr lang="en"/>
              <a:t>about</a:t>
            </a:r>
            <a:r>
              <a:rPr lang="en"/>
              <a:t> this.</a:t>
            </a:r>
            <a:endParaRPr/>
          </a:p>
        </p:txBody>
      </p:sp>
      <p:sp>
        <p:nvSpPr>
          <p:cNvPr id="1619773124" name="Google Shape;539;p23"/>
          <p:cNvSpPr txBox="1"/>
          <p:nvPr>
            <p:ph type="subTitle" idx="14"/>
          </p:nvPr>
        </p:nvSpPr>
        <p:spPr bwMode="auto">
          <a:xfrm>
            <a:off x="5487527" y="5567178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52"/>
              <a:buNone/>
              <a:defRPr/>
            </a:pPr>
            <a:r>
              <a:rPr lang="en"/>
              <a:t>Q&amp;A</a:t>
            </a:r>
            <a:endParaRPr/>
          </a:p>
        </p:txBody>
      </p:sp>
      <p:sp>
        <p:nvSpPr>
          <p:cNvPr id="1039862849" name="Google Shape;540;p23"/>
          <p:cNvSpPr txBox="1"/>
          <p:nvPr>
            <p:ph type="body" idx="15"/>
          </p:nvPr>
        </p:nvSpPr>
        <p:spPr bwMode="auto">
          <a:xfrm>
            <a:off x="5487527" y="5877825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  <a:defRPr/>
            </a:pPr>
            <a:r>
              <a:rPr lang="en"/>
              <a:t>And we will talk about this last.</a:t>
            </a:r>
            <a:endParaRPr/>
          </a:p>
        </p:txBody>
      </p:sp>
      <p:sp>
        <p:nvSpPr>
          <p:cNvPr id="1186550068" name="Google Shape;541;p23"/>
          <p:cNvSpPr/>
          <p:nvPr/>
        </p:nvSpPr>
        <p:spPr bwMode="auto">
          <a:xfrm>
            <a:off x="4677513" y="1792675"/>
            <a:ext cx="607200" cy="607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01</a:t>
            </a:r>
            <a:endParaRPr sz="24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2132499240" name="Google Shape;542;p23"/>
          <p:cNvSpPr/>
          <p:nvPr/>
        </p:nvSpPr>
        <p:spPr bwMode="auto">
          <a:xfrm>
            <a:off x="4677513" y="5606150"/>
            <a:ext cx="607200" cy="607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06</a:t>
            </a:r>
            <a:endParaRPr sz="24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501446849" name="Google Shape;543;p23"/>
          <p:cNvSpPr/>
          <p:nvPr/>
        </p:nvSpPr>
        <p:spPr bwMode="auto">
          <a:xfrm>
            <a:off x="4677513" y="4855365"/>
            <a:ext cx="607200" cy="607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05</a:t>
            </a:r>
            <a:endParaRPr sz="24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1206247696" name="Google Shape;544;p23"/>
          <p:cNvSpPr/>
          <p:nvPr/>
        </p:nvSpPr>
        <p:spPr bwMode="auto">
          <a:xfrm>
            <a:off x="4677513" y="3294245"/>
            <a:ext cx="607200" cy="607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03</a:t>
            </a:r>
            <a:endParaRPr sz="24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944168592" name="Google Shape;545;p23"/>
          <p:cNvSpPr/>
          <p:nvPr/>
        </p:nvSpPr>
        <p:spPr bwMode="auto">
          <a:xfrm>
            <a:off x="4677513" y="2543460"/>
            <a:ext cx="607200" cy="607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02</a:t>
            </a:r>
            <a:endParaRPr sz="24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67724524" name="Google Shape;546;p23"/>
          <p:cNvSpPr txBox="1"/>
          <p:nvPr>
            <p:ph type="subTitle" idx="5"/>
          </p:nvPr>
        </p:nvSpPr>
        <p:spPr bwMode="auto">
          <a:xfrm>
            <a:off x="5487527" y="3992371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52"/>
              <a:buNone/>
              <a:defRPr/>
            </a:pPr>
            <a:r>
              <a:rPr lang="en"/>
              <a:t>T</a:t>
            </a:r>
            <a:r>
              <a:rPr lang="en"/>
              <a:t>echnology</a:t>
            </a:r>
            <a:endParaRPr/>
          </a:p>
        </p:txBody>
      </p:sp>
      <p:sp>
        <p:nvSpPr>
          <p:cNvPr id="1508632090" name="Google Shape;547;p23"/>
          <p:cNvSpPr txBox="1"/>
          <p:nvPr>
            <p:ph type="body" idx="6"/>
          </p:nvPr>
        </p:nvSpPr>
        <p:spPr bwMode="auto">
          <a:xfrm>
            <a:off x="5487527" y="4303018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  <a:defRPr/>
            </a:pPr>
            <a:r>
              <a:rPr lang="en"/>
              <a:t>We talk about technologies and frameworks used.</a:t>
            </a:r>
            <a:endParaRPr/>
          </a:p>
        </p:txBody>
      </p:sp>
      <p:sp>
        <p:nvSpPr>
          <p:cNvPr id="4745264" name="Google Shape;548;p23"/>
          <p:cNvSpPr/>
          <p:nvPr/>
        </p:nvSpPr>
        <p:spPr bwMode="auto">
          <a:xfrm>
            <a:off x="4677513" y="4051895"/>
            <a:ext cx="607200" cy="607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04</a:t>
            </a:r>
            <a:endParaRPr sz="24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4058568" name="Google Shape;553;p24"/>
          <p:cNvSpPr txBox="1"/>
          <p:nvPr>
            <p:ph type="title"/>
          </p:nvPr>
        </p:nvSpPr>
        <p:spPr bwMode="auto">
          <a:xfrm>
            <a:off x="1614900" y="2944525"/>
            <a:ext cx="8962200" cy="1032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We will talk about this first.</a:t>
            </a:r>
            <a:endParaRPr/>
          </a:p>
        </p:txBody>
      </p:sp>
      <p:sp>
        <p:nvSpPr>
          <p:cNvPr id="490397720" name="Google Shape;554;p24"/>
          <p:cNvSpPr txBox="1"/>
          <p:nvPr>
            <p:ph type="body" idx="1"/>
          </p:nvPr>
        </p:nvSpPr>
        <p:spPr bwMode="auto">
          <a:xfrm>
            <a:off x="1614900" y="3977575"/>
            <a:ext cx="8962200" cy="193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  <a:defRPr/>
            </a:pPr>
            <a:r>
              <a:rPr lang="en"/>
              <a:t>We are talking about how to tracking your anime and why our app can be useful for you.</a:t>
            </a:r>
            <a:endParaRPr/>
          </a:p>
        </p:txBody>
      </p:sp>
      <p:sp>
        <p:nvSpPr>
          <p:cNvPr id="551287442" name="Google Shape;555;p24"/>
          <p:cNvSpPr/>
          <p:nvPr/>
        </p:nvSpPr>
        <p:spPr bwMode="auto">
          <a:xfrm>
            <a:off x="1614900" y="945724"/>
            <a:ext cx="1742400" cy="17424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96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01</a:t>
            </a:r>
            <a:endParaRPr sz="96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1824300612" name="Google Shape;556;p24"/>
          <p:cNvSpPr txBox="1"/>
          <p:nvPr>
            <p:ph type="title"/>
          </p:nvPr>
        </p:nvSpPr>
        <p:spPr bwMode="auto">
          <a:xfrm>
            <a:off x="3511275" y="1384650"/>
            <a:ext cx="3828300" cy="1032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20084132" name="Google Shape;561;p25"/>
          <p:cNvSpPr txBox="1"/>
          <p:nvPr>
            <p:ph type="title"/>
          </p:nvPr>
        </p:nvSpPr>
        <p:spPr bwMode="auto">
          <a:xfrm>
            <a:off x="1876349" y="1072325"/>
            <a:ext cx="8439300" cy="887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Problem</a:t>
            </a:r>
            <a:r>
              <a:rPr lang="en"/>
              <a:t>?</a:t>
            </a:r>
            <a:endParaRPr/>
          </a:p>
        </p:txBody>
      </p:sp>
      <p:sp>
        <p:nvSpPr>
          <p:cNvPr id="30696002" name="Google Shape;562;p25"/>
          <p:cNvSpPr txBox="1"/>
          <p:nvPr>
            <p:ph type="body" idx="1"/>
          </p:nvPr>
        </p:nvSpPr>
        <p:spPr bwMode="auto">
          <a:xfrm>
            <a:off x="1876349" y="2244175"/>
            <a:ext cx="8439300" cy="4266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  <a:defRPr/>
            </a:pPr>
            <a:r>
              <a:rPr lang="en"/>
              <a:t>You need to record a large amount of anime to track. Have you finished watching it, when is it airing and where is it airing?</a:t>
            </a: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  <a:defRPr/>
            </a:pPr>
            <a:r>
              <a:rPr lang="en"/>
              <a:t>You can write it down on paper to remember, but it will make you feel tired and exhausted if the number becomes too large. </a:t>
            </a: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  <a:defRPr/>
            </a:pPr>
            <a:r>
              <a:rPr lang="en"/>
              <a:t>Of course, you can use a third-party software like </a:t>
            </a:r>
            <a:r>
              <a:rPr lang="en" b="1">
                <a:latin typeface="Poppins"/>
                <a:ea typeface="Poppins"/>
                <a:cs typeface="Poppins"/>
              </a:rPr>
              <a:t>AnimeList</a:t>
            </a:r>
            <a:r>
              <a:rPr lang="en"/>
              <a:t> for example. But it's too much detail makes you difficult to approach.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  <a:defRPr/>
            </a:pPr>
            <a:endParaRPr/>
          </a:p>
        </p:txBody>
      </p:sp>
      <p:grpSp>
        <p:nvGrpSpPr>
          <p:cNvPr id="2137091653" name="Google Shape;563;p25"/>
          <p:cNvGrpSpPr/>
          <p:nvPr/>
        </p:nvGrpSpPr>
        <p:grpSpPr bwMode="auto">
          <a:xfrm>
            <a:off x="1047782" y="1178003"/>
            <a:ext cx="655596" cy="676034"/>
            <a:chOff x="689975" y="1737200"/>
            <a:chExt cx="252950" cy="252950"/>
          </a:xfrm>
        </p:grpSpPr>
        <p:sp>
          <p:nvSpPr>
            <p:cNvPr id="564" name="Google Shape;564;p25"/>
            <p:cNvSpPr/>
            <p:nvPr/>
          </p:nvSpPr>
          <p:spPr bwMode="auto">
            <a:xfrm>
              <a:off x="779200" y="1907050"/>
              <a:ext cx="79850" cy="26875"/>
            </a:xfrm>
            <a:custGeom>
              <a:avLst/>
              <a:gdLst/>
              <a:ahLst/>
              <a:cxnLst/>
              <a:rect l="l" t="t" r="r" b="b"/>
              <a:pathLst>
                <a:path w="3194" h="1075" fill="norm" stroke="1" extrusionOk="0">
                  <a:moveTo>
                    <a:pt x="2060" y="0"/>
                  </a:moveTo>
                  <a:cubicBezTo>
                    <a:pt x="898" y="0"/>
                    <a:pt x="168" y="564"/>
                    <a:pt x="125" y="593"/>
                  </a:cubicBezTo>
                  <a:cubicBezTo>
                    <a:pt x="0" y="700"/>
                    <a:pt x="0" y="861"/>
                    <a:pt x="72" y="968"/>
                  </a:cubicBezTo>
                  <a:cubicBezTo>
                    <a:pt x="125" y="1039"/>
                    <a:pt x="196" y="1075"/>
                    <a:pt x="286" y="1075"/>
                  </a:cubicBezTo>
                  <a:cubicBezTo>
                    <a:pt x="339" y="1075"/>
                    <a:pt x="393" y="1057"/>
                    <a:pt x="446" y="1021"/>
                  </a:cubicBezTo>
                  <a:cubicBezTo>
                    <a:pt x="461" y="1007"/>
                    <a:pt x="1070" y="538"/>
                    <a:pt x="2057" y="538"/>
                  </a:cubicBezTo>
                  <a:cubicBezTo>
                    <a:pt x="2291" y="538"/>
                    <a:pt x="2546" y="564"/>
                    <a:pt x="2819" y="629"/>
                  </a:cubicBezTo>
                  <a:cubicBezTo>
                    <a:pt x="2843" y="634"/>
                    <a:pt x="2867" y="637"/>
                    <a:pt x="2890" y="637"/>
                  </a:cubicBezTo>
                  <a:cubicBezTo>
                    <a:pt x="3020" y="637"/>
                    <a:pt x="3125" y="554"/>
                    <a:pt x="3140" y="433"/>
                  </a:cubicBezTo>
                  <a:cubicBezTo>
                    <a:pt x="3194" y="272"/>
                    <a:pt x="3105" y="129"/>
                    <a:pt x="2962" y="111"/>
                  </a:cubicBezTo>
                  <a:cubicBezTo>
                    <a:pt x="2639" y="32"/>
                    <a:pt x="2337" y="0"/>
                    <a:pt x="20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238975" tIns="238975" rIns="238975" bIns="2389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5" name="Google Shape;565;p25"/>
            <p:cNvSpPr/>
            <p:nvPr/>
          </p:nvSpPr>
          <p:spPr bwMode="auto">
            <a:xfrm>
              <a:off x="743050" y="1833100"/>
              <a:ext cx="40175" cy="39725"/>
            </a:xfrm>
            <a:custGeom>
              <a:avLst/>
              <a:gdLst/>
              <a:ahLst/>
              <a:cxnLst/>
              <a:rect l="l" t="t" r="r" b="b"/>
              <a:pathLst>
                <a:path w="1607" h="1589" fill="norm" stroke="1" extrusionOk="0">
                  <a:moveTo>
                    <a:pt x="804" y="0"/>
                  </a:moveTo>
                  <a:cubicBezTo>
                    <a:pt x="358" y="0"/>
                    <a:pt x="1" y="357"/>
                    <a:pt x="1" y="785"/>
                  </a:cubicBezTo>
                  <a:cubicBezTo>
                    <a:pt x="1" y="1232"/>
                    <a:pt x="358" y="1588"/>
                    <a:pt x="804" y="1588"/>
                  </a:cubicBezTo>
                  <a:cubicBezTo>
                    <a:pt x="1250" y="1588"/>
                    <a:pt x="1607" y="1232"/>
                    <a:pt x="1607" y="785"/>
                  </a:cubicBezTo>
                  <a:cubicBezTo>
                    <a:pt x="1607" y="357"/>
                    <a:pt x="1250" y="0"/>
                    <a:pt x="8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238975" tIns="238975" rIns="238975" bIns="2389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6" name="Google Shape;566;p25"/>
            <p:cNvSpPr/>
            <p:nvPr/>
          </p:nvSpPr>
          <p:spPr bwMode="auto">
            <a:xfrm>
              <a:off x="739925" y="1799600"/>
              <a:ext cx="46875" cy="16575"/>
            </a:xfrm>
            <a:custGeom>
              <a:avLst/>
              <a:gdLst/>
              <a:ahLst/>
              <a:cxnLst/>
              <a:rect l="l" t="t" r="r" b="b"/>
              <a:pathLst>
                <a:path w="1875" h="663" fill="norm" stroke="1" extrusionOk="0">
                  <a:moveTo>
                    <a:pt x="1602" y="0"/>
                  </a:moveTo>
                  <a:cubicBezTo>
                    <a:pt x="1592" y="0"/>
                    <a:pt x="1582" y="1"/>
                    <a:pt x="1571" y="2"/>
                  </a:cubicBezTo>
                  <a:lnTo>
                    <a:pt x="233" y="145"/>
                  </a:lnTo>
                  <a:cubicBezTo>
                    <a:pt x="108" y="145"/>
                    <a:pt x="1" y="270"/>
                    <a:pt x="1" y="430"/>
                  </a:cubicBezTo>
                  <a:cubicBezTo>
                    <a:pt x="19" y="555"/>
                    <a:pt x="126" y="662"/>
                    <a:pt x="269" y="662"/>
                  </a:cubicBezTo>
                  <a:lnTo>
                    <a:pt x="304" y="662"/>
                  </a:lnTo>
                  <a:lnTo>
                    <a:pt x="1625" y="537"/>
                  </a:lnTo>
                  <a:cubicBezTo>
                    <a:pt x="1767" y="520"/>
                    <a:pt x="1874" y="377"/>
                    <a:pt x="1857" y="234"/>
                  </a:cubicBezTo>
                  <a:cubicBezTo>
                    <a:pt x="1857" y="102"/>
                    <a:pt x="1734" y="0"/>
                    <a:pt x="16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238975" tIns="238975" rIns="238975" bIns="2389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7" name="Google Shape;567;p25"/>
            <p:cNvSpPr/>
            <p:nvPr/>
          </p:nvSpPr>
          <p:spPr bwMode="auto">
            <a:xfrm>
              <a:off x="849675" y="1833100"/>
              <a:ext cx="40175" cy="39725"/>
            </a:xfrm>
            <a:custGeom>
              <a:avLst/>
              <a:gdLst/>
              <a:ahLst/>
              <a:cxnLst/>
              <a:rect l="l" t="t" r="r" b="b"/>
              <a:pathLst>
                <a:path w="1607" h="1589" fill="norm" stroke="1" extrusionOk="0">
                  <a:moveTo>
                    <a:pt x="803" y="0"/>
                  </a:moveTo>
                  <a:cubicBezTo>
                    <a:pt x="357" y="0"/>
                    <a:pt x="0" y="357"/>
                    <a:pt x="0" y="785"/>
                  </a:cubicBezTo>
                  <a:cubicBezTo>
                    <a:pt x="0" y="1232"/>
                    <a:pt x="357" y="1588"/>
                    <a:pt x="803" y="1588"/>
                  </a:cubicBezTo>
                  <a:cubicBezTo>
                    <a:pt x="1249" y="1588"/>
                    <a:pt x="1606" y="1232"/>
                    <a:pt x="1606" y="785"/>
                  </a:cubicBezTo>
                  <a:cubicBezTo>
                    <a:pt x="1606" y="357"/>
                    <a:pt x="1249" y="0"/>
                    <a:pt x="8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238975" tIns="238975" rIns="238975" bIns="2389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8" name="Google Shape;568;p25"/>
            <p:cNvSpPr/>
            <p:nvPr/>
          </p:nvSpPr>
          <p:spPr bwMode="auto">
            <a:xfrm>
              <a:off x="846100" y="1799600"/>
              <a:ext cx="47300" cy="16575"/>
            </a:xfrm>
            <a:custGeom>
              <a:avLst/>
              <a:gdLst/>
              <a:ahLst/>
              <a:cxnLst/>
              <a:rect l="l" t="t" r="r" b="b"/>
              <a:pathLst>
                <a:path w="1892" h="663" fill="norm" stroke="1" extrusionOk="0">
                  <a:moveTo>
                    <a:pt x="273" y="0"/>
                  </a:moveTo>
                  <a:cubicBezTo>
                    <a:pt x="143" y="0"/>
                    <a:pt x="35" y="102"/>
                    <a:pt x="18" y="234"/>
                  </a:cubicBezTo>
                  <a:cubicBezTo>
                    <a:pt x="1" y="377"/>
                    <a:pt x="108" y="520"/>
                    <a:pt x="250" y="537"/>
                  </a:cubicBezTo>
                  <a:lnTo>
                    <a:pt x="1589" y="662"/>
                  </a:lnTo>
                  <a:lnTo>
                    <a:pt x="1606" y="662"/>
                  </a:lnTo>
                  <a:cubicBezTo>
                    <a:pt x="1749" y="662"/>
                    <a:pt x="1874" y="555"/>
                    <a:pt x="1874" y="430"/>
                  </a:cubicBezTo>
                  <a:cubicBezTo>
                    <a:pt x="1892" y="270"/>
                    <a:pt x="1785" y="145"/>
                    <a:pt x="1642" y="145"/>
                  </a:cubicBezTo>
                  <a:lnTo>
                    <a:pt x="304" y="2"/>
                  </a:lnTo>
                  <a:cubicBezTo>
                    <a:pt x="293" y="1"/>
                    <a:pt x="283" y="0"/>
                    <a:pt x="2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238975" tIns="238975" rIns="238975" bIns="2389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9" name="Google Shape;569;p25"/>
            <p:cNvSpPr/>
            <p:nvPr/>
          </p:nvSpPr>
          <p:spPr bwMode="auto">
            <a:xfrm>
              <a:off x="689975" y="1737200"/>
              <a:ext cx="252950" cy="252950"/>
            </a:xfrm>
            <a:custGeom>
              <a:avLst/>
              <a:gdLst/>
              <a:ahLst/>
              <a:cxnLst/>
              <a:rect l="l" t="t" r="r" b="b"/>
              <a:pathLst>
                <a:path w="10118" h="10118" fill="norm" stroke="1" extrusionOk="0">
                  <a:moveTo>
                    <a:pt x="5068" y="536"/>
                  </a:moveTo>
                  <a:cubicBezTo>
                    <a:pt x="7548" y="536"/>
                    <a:pt x="9582" y="2570"/>
                    <a:pt x="9582" y="5068"/>
                  </a:cubicBezTo>
                  <a:cubicBezTo>
                    <a:pt x="9582" y="7548"/>
                    <a:pt x="7548" y="9582"/>
                    <a:pt x="5068" y="9582"/>
                  </a:cubicBezTo>
                  <a:cubicBezTo>
                    <a:pt x="2570" y="9582"/>
                    <a:pt x="536" y="7548"/>
                    <a:pt x="536" y="5068"/>
                  </a:cubicBezTo>
                  <a:cubicBezTo>
                    <a:pt x="536" y="2570"/>
                    <a:pt x="2570" y="536"/>
                    <a:pt x="5068" y="536"/>
                  </a:cubicBezTo>
                  <a:close/>
                  <a:moveTo>
                    <a:pt x="5068" y="0"/>
                  </a:moveTo>
                  <a:cubicBezTo>
                    <a:pt x="2267" y="0"/>
                    <a:pt x="1" y="2266"/>
                    <a:pt x="1" y="5068"/>
                  </a:cubicBezTo>
                  <a:cubicBezTo>
                    <a:pt x="1" y="7851"/>
                    <a:pt x="2267" y="10117"/>
                    <a:pt x="5068" y="10117"/>
                  </a:cubicBezTo>
                  <a:cubicBezTo>
                    <a:pt x="7851" y="10117"/>
                    <a:pt x="10117" y="7851"/>
                    <a:pt x="10117" y="5068"/>
                  </a:cubicBezTo>
                  <a:cubicBezTo>
                    <a:pt x="10117" y="2266"/>
                    <a:pt x="7851" y="0"/>
                    <a:pt x="50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238975" tIns="238975" rIns="238975" bIns="2389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8615653" name="Google Shape;574;p26"/>
          <p:cNvSpPr txBox="1"/>
          <p:nvPr>
            <p:ph type="title"/>
          </p:nvPr>
        </p:nvSpPr>
        <p:spPr bwMode="auto">
          <a:xfrm>
            <a:off x="1876349" y="1072325"/>
            <a:ext cx="8439300" cy="887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Solution</a:t>
            </a:r>
            <a:r>
              <a:rPr lang="en"/>
              <a:t>?</a:t>
            </a:r>
            <a:endParaRPr/>
          </a:p>
        </p:txBody>
      </p:sp>
      <p:sp>
        <p:nvSpPr>
          <p:cNvPr id="622741445" name="Google Shape;575;p26"/>
          <p:cNvSpPr txBox="1"/>
          <p:nvPr>
            <p:ph type="body" idx="1"/>
          </p:nvPr>
        </p:nvSpPr>
        <p:spPr bwMode="auto">
          <a:xfrm>
            <a:off x="1681300" y="2353050"/>
            <a:ext cx="8439300" cy="340169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lnSpcReduction="10000"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550">
                <a:solidFill>
                  <a:srgbClr val="000000"/>
                </a:solidFill>
                <a:latin typeface="Poppins"/>
                <a:ea typeface="Poppins"/>
                <a:cs typeface="Poppins"/>
              </a:rPr>
              <a:t>That's why we created </a:t>
            </a:r>
            <a:r>
              <a:rPr lang="en" sz="2550" b="1">
                <a:solidFill>
                  <a:srgbClr val="000000"/>
                </a:solidFill>
                <a:latin typeface="Poppins"/>
                <a:ea typeface="Poppins"/>
                <a:cs typeface="Poppins"/>
              </a:rPr>
              <a:t>Tracking Anime</a:t>
            </a:r>
            <a:r>
              <a:rPr lang="en" sz="2550">
                <a:solidFill>
                  <a:srgbClr val="000000"/>
                </a:solidFill>
                <a:latin typeface="Poppins"/>
                <a:ea typeface="Poppins"/>
                <a:cs typeface="Poppins"/>
              </a:rPr>
              <a:t>. It’s a smart, simple, and beautiful application designed to effortlessly manage your entire anime world, so you can get back to what matters: the anime itself."</a:t>
            </a:r>
            <a:endParaRPr sz="2550">
              <a:solidFill>
                <a:srgbClr val="000000"/>
              </a:solidFill>
              <a:latin typeface="Poppins"/>
              <a:ea typeface="Poppins"/>
              <a:cs typeface="Poppin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  <a:defRPr/>
            </a:pPr>
            <a:endParaRPr>
              <a:solidFill>
                <a:srgbClr val="000000"/>
              </a:solidFill>
              <a:latin typeface="Poppins"/>
              <a:ea typeface="Poppins"/>
              <a:cs typeface="Poppin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  <a:defRPr/>
            </a:pPr>
            <a:endParaRPr/>
          </a:p>
        </p:txBody>
      </p:sp>
      <p:grpSp>
        <p:nvGrpSpPr>
          <p:cNvPr id="35315662" name="Google Shape;576;p26"/>
          <p:cNvGrpSpPr/>
          <p:nvPr/>
        </p:nvGrpSpPr>
        <p:grpSpPr bwMode="auto">
          <a:xfrm>
            <a:off x="1091657" y="1169675"/>
            <a:ext cx="694433" cy="692701"/>
            <a:chOff x="6010925" y="3998175"/>
            <a:chExt cx="275875" cy="266875"/>
          </a:xfrm>
        </p:grpSpPr>
        <p:sp>
          <p:nvSpPr>
            <p:cNvPr id="577" name="Google Shape;577;p26"/>
            <p:cNvSpPr/>
            <p:nvPr/>
          </p:nvSpPr>
          <p:spPr bwMode="auto">
            <a:xfrm>
              <a:off x="6222525" y="3998175"/>
              <a:ext cx="64275" cy="58575"/>
            </a:xfrm>
            <a:custGeom>
              <a:avLst/>
              <a:gdLst/>
              <a:ahLst/>
              <a:cxnLst/>
              <a:rect l="l" t="t" r="r" b="b"/>
              <a:pathLst>
                <a:path w="2571" h="2343" fill="norm" stroke="1" extrusionOk="0">
                  <a:moveTo>
                    <a:pt x="2029" y="1"/>
                  </a:moveTo>
                  <a:cubicBezTo>
                    <a:pt x="1562" y="1"/>
                    <a:pt x="729" y="167"/>
                    <a:pt x="1" y="362"/>
                  </a:cubicBezTo>
                  <a:cubicBezTo>
                    <a:pt x="358" y="576"/>
                    <a:pt x="733" y="862"/>
                    <a:pt x="1089" y="1219"/>
                  </a:cubicBezTo>
                  <a:cubicBezTo>
                    <a:pt x="1464" y="1594"/>
                    <a:pt x="1750" y="1968"/>
                    <a:pt x="1964" y="2343"/>
                  </a:cubicBezTo>
                  <a:cubicBezTo>
                    <a:pt x="2231" y="1308"/>
                    <a:pt x="2570" y="255"/>
                    <a:pt x="2374" y="77"/>
                  </a:cubicBezTo>
                  <a:cubicBezTo>
                    <a:pt x="2326" y="24"/>
                    <a:pt x="2203" y="1"/>
                    <a:pt x="20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232100" tIns="232100" rIns="232100" bIns="2321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78" name="Google Shape;578;p26"/>
            <p:cNvSpPr/>
            <p:nvPr/>
          </p:nvSpPr>
          <p:spPr bwMode="auto">
            <a:xfrm>
              <a:off x="6010925" y="4089600"/>
              <a:ext cx="85400" cy="77650"/>
            </a:xfrm>
            <a:custGeom>
              <a:avLst/>
              <a:gdLst/>
              <a:ahLst/>
              <a:cxnLst/>
              <a:rect l="l" t="t" r="r" b="b"/>
              <a:pathLst>
                <a:path w="3416" h="3106" fill="norm" stroke="1" extrusionOk="0">
                  <a:moveTo>
                    <a:pt x="2802" y="0"/>
                  </a:moveTo>
                  <a:cubicBezTo>
                    <a:pt x="2669" y="0"/>
                    <a:pt x="2534" y="44"/>
                    <a:pt x="2434" y="131"/>
                  </a:cubicBezTo>
                  <a:lnTo>
                    <a:pt x="329" y="2254"/>
                  </a:lnTo>
                  <a:cubicBezTo>
                    <a:pt x="0" y="2567"/>
                    <a:pt x="246" y="3106"/>
                    <a:pt x="663" y="3106"/>
                  </a:cubicBezTo>
                  <a:cubicBezTo>
                    <a:pt x="699" y="3106"/>
                    <a:pt x="737" y="3102"/>
                    <a:pt x="775" y="3093"/>
                  </a:cubicBezTo>
                  <a:lnTo>
                    <a:pt x="2541" y="2683"/>
                  </a:lnTo>
                  <a:cubicBezTo>
                    <a:pt x="2684" y="2022"/>
                    <a:pt x="2934" y="1130"/>
                    <a:pt x="3415" y="203"/>
                  </a:cubicBezTo>
                  <a:lnTo>
                    <a:pt x="2969" y="24"/>
                  </a:lnTo>
                  <a:cubicBezTo>
                    <a:pt x="2916" y="8"/>
                    <a:pt x="2859" y="0"/>
                    <a:pt x="28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232100" tIns="232100" rIns="232100" bIns="2321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79" name="Google Shape;579;p26"/>
            <p:cNvSpPr/>
            <p:nvPr/>
          </p:nvSpPr>
          <p:spPr bwMode="auto">
            <a:xfrm>
              <a:off x="6111825" y="4181175"/>
              <a:ext cx="80400" cy="83875"/>
            </a:xfrm>
            <a:custGeom>
              <a:avLst/>
              <a:gdLst/>
              <a:ahLst/>
              <a:cxnLst/>
              <a:rect l="l" t="t" r="r" b="b"/>
              <a:pathLst>
                <a:path w="3216" h="3355" fill="norm" stroke="1" extrusionOk="0">
                  <a:moveTo>
                    <a:pt x="2912" y="1"/>
                  </a:moveTo>
                  <a:cubicBezTo>
                    <a:pt x="2020" y="483"/>
                    <a:pt x="1164" y="733"/>
                    <a:pt x="486" y="857"/>
                  </a:cubicBezTo>
                  <a:lnTo>
                    <a:pt x="75" y="2749"/>
                  </a:lnTo>
                  <a:cubicBezTo>
                    <a:pt x="0" y="3087"/>
                    <a:pt x="259" y="3355"/>
                    <a:pt x="544" y="3355"/>
                  </a:cubicBezTo>
                  <a:cubicBezTo>
                    <a:pt x="664" y="3355"/>
                    <a:pt x="790" y="3306"/>
                    <a:pt x="896" y="3195"/>
                  </a:cubicBezTo>
                  <a:lnTo>
                    <a:pt x="3019" y="1089"/>
                  </a:lnTo>
                  <a:cubicBezTo>
                    <a:pt x="3162" y="964"/>
                    <a:pt x="3216" y="750"/>
                    <a:pt x="3126" y="554"/>
                  </a:cubicBezTo>
                  <a:lnTo>
                    <a:pt x="29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232100" tIns="232100" rIns="232100" bIns="2321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0" name="Google Shape;580;p26"/>
            <p:cNvSpPr/>
            <p:nvPr/>
          </p:nvSpPr>
          <p:spPr bwMode="auto">
            <a:xfrm>
              <a:off x="6086050" y="4013025"/>
              <a:ext cx="179325" cy="178900"/>
            </a:xfrm>
            <a:custGeom>
              <a:avLst/>
              <a:gdLst/>
              <a:ahLst/>
              <a:cxnLst/>
              <a:rect l="l" t="t" r="r" b="b"/>
              <a:pathLst>
                <a:path w="7173" h="7156" fill="norm" stroke="1" extrusionOk="0">
                  <a:moveTo>
                    <a:pt x="4844" y="1521"/>
                  </a:moveTo>
                  <a:cubicBezTo>
                    <a:pt x="5050" y="1521"/>
                    <a:pt x="5255" y="1597"/>
                    <a:pt x="5406" y="1749"/>
                  </a:cubicBezTo>
                  <a:cubicBezTo>
                    <a:pt x="5728" y="2070"/>
                    <a:pt x="5728" y="2570"/>
                    <a:pt x="5406" y="2873"/>
                  </a:cubicBezTo>
                  <a:cubicBezTo>
                    <a:pt x="5255" y="3025"/>
                    <a:pt x="5054" y="3100"/>
                    <a:pt x="4851" y="3100"/>
                  </a:cubicBezTo>
                  <a:cubicBezTo>
                    <a:pt x="4648" y="3100"/>
                    <a:pt x="4443" y="3025"/>
                    <a:pt x="4282" y="2873"/>
                  </a:cubicBezTo>
                  <a:cubicBezTo>
                    <a:pt x="3979" y="2570"/>
                    <a:pt x="3979" y="2070"/>
                    <a:pt x="4282" y="1749"/>
                  </a:cubicBezTo>
                  <a:cubicBezTo>
                    <a:pt x="4434" y="1597"/>
                    <a:pt x="4639" y="1521"/>
                    <a:pt x="4844" y="1521"/>
                  </a:cubicBezTo>
                  <a:close/>
                  <a:moveTo>
                    <a:pt x="4728" y="0"/>
                  </a:moveTo>
                  <a:cubicBezTo>
                    <a:pt x="3943" y="321"/>
                    <a:pt x="3051" y="875"/>
                    <a:pt x="2195" y="1731"/>
                  </a:cubicBezTo>
                  <a:cubicBezTo>
                    <a:pt x="607" y="3319"/>
                    <a:pt x="143" y="5246"/>
                    <a:pt x="0" y="6334"/>
                  </a:cubicBezTo>
                  <a:lnTo>
                    <a:pt x="839" y="7155"/>
                  </a:lnTo>
                  <a:cubicBezTo>
                    <a:pt x="1927" y="7012"/>
                    <a:pt x="3854" y="6566"/>
                    <a:pt x="5442" y="4978"/>
                  </a:cubicBezTo>
                  <a:cubicBezTo>
                    <a:pt x="6299" y="4122"/>
                    <a:pt x="6852" y="3248"/>
                    <a:pt x="7173" y="2445"/>
                  </a:cubicBezTo>
                  <a:cubicBezTo>
                    <a:pt x="6994" y="2017"/>
                    <a:pt x="6655" y="1499"/>
                    <a:pt x="6156" y="982"/>
                  </a:cubicBezTo>
                  <a:cubicBezTo>
                    <a:pt x="5674" y="518"/>
                    <a:pt x="5174" y="179"/>
                    <a:pt x="47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232100" tIns="232100" rIns="232100" bIns="2321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1" name="Google Shape;581;p26"/>
            <p:cNvSpPr/>
            <p:nvPr/>
          </p:nvSpPr>
          <p:spPr bwMode="auto">
            <a:xfrm>
              <a:off x="6042775" y="4183750"/>
              <a:ext cx="57575" cy="47550"/>
            </a:xfrm>
            <a:custGeom>
              <a:avLst/>
              <a:gdLst/>
              <a:ahLst/>
              <a:cxnLst/>
              <a:rect l="l" t="t" r="r" b="b"/>
              <a:pathLst>
                <a:path w="2303" h="1902" fill="norm" stroke="1" extrusionOk="0">
                  <a:moveTo>
                    <a:pt x="1416" y="0"/>
                  </a:moveTo>
                  <a:cubicBezTo>
                    <a:pt x="1347" y="0"/>
                    <a:pt x="1253" y="55"/>
                    <a:pt x="1107" y="201"/>
                  </a:cubicBezTo>
                  <a:cubicBezTo>
                    <a:pt x="661" y="647"/>
                    <a:pt x="0" y="1629"/>
                    <a:pt x="197" y="1861"/>
                  </a:cubicBezTo>
                  <a:cubicBezTo>
                    <a:pt x="227" y="1889"/>
                    <a:pt x="270" y="1901"/>
                    <a:pt x="323" y="1901"/>
                  </a:cubicBezTo>
                  <a:cubicBezTo>
                    <a:pt x="676" y="1901"/>
                    <a:pt x="1468" y="1341"/>
                    <a:pt x="1856" y="969"/>
                  </a:cubicBezTo>
                  <a:cubicBezTo>
                    <a:pt x="2302" y="505"/>
                    <a:pt x="1927" y="540"/>
                    <a:pt x="1731" y="344"/>
                  </a:cubicBezTo>
                  <a:cubicBezTo>
                    <a:pt x="1590" y="203"/>
                    <a:pt x="1550" y="0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232100" tIns="232100" rIns="232100" bIns="2321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54661850" name="Google Shape;586;p27"/>
          <p:cNvSpPr txBox="1"/>
          <p:nvPr>
            <p:ph type="title"/>
          </p:nvPr>
        </p:nvSpPr>
        <p:spPr bwMode="auto">
          <a:xfrm>
            <a:off x="1614900" y="2944525"/>
            <a:ext cx="9981300" cy="1685099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3400"/>
              <a:t>We will talk about tasks of each member.</a:t>
            </a:r>
            <a:endParaRPr/>
          </a:p>
        </p:txBody>
      </p:sp>
      <p:sp>
        <p:nvSpPr>
          <p:cNvPr id="999995732" name="Google Shape;587;p27"/>
          <p:cNvSpPr/>
          <p:nvPr/>
        </p:nvSpPr>
        <p:spPr bwMode="auto">
          <a:xfrm>
            <a:off x="1614900" y="945724"/>
            <a:ext cx="1742400" cy="17424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96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02</a:t>
            </a:r>
            <a:endParaRPr sz="96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  <p:sp>
        <p:nvSpPr>
          <p:cNvPr id="1131807613" name="Google Shape;588;p27"/>
          <p:cNvSpPr txBox="1"/>
          <p:nvPr>
            <p:ph type="title"/>
          </p:nvPr>
        </p:nvSpPr>
        <p:spPr bwMode="auto">
          <a:xfrm>
            <a:off x="3511275" y="1384650"/>
            <a:ext cx="3828300" cy="1032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Tasks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72880102" name="Google Shape;593;p28"/>
          <p:cNvSpPr/>
          <p:nvPr/>
        </p:nvSpPr>
        <p:spPr bwMode="auto">
          <a:xfrm>
            <a:off x="1346600" y="1795250"/>
            <a:ext cx="2826600" cy="282540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Poppins Light"/>
              <a:ea typeface="Poppins Light"/>
              <a:cs typeface="Poppins Light"/>
            </a:endParaRPr>
          </a:p>
        </p:txBody>
      </p:sp>
      <p:sp>
        <p:nvSpPr>
          <p:cNvPr id="1790094575" name="Google Shape;594;p28"/>
          <p:cNvSpPr/>
          <p:nvPr/>
        </p:nvSpPr>
        <p:spPr bwMode="auto">
          <a:xfrm>
            <a:off x="4682700" y="1795250"/>
            <a:ext cx="2826600" cy="282540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Poppins Light"/>
              <a:ea typeface="Poppins Light"/>
              <a:cs typeface="Poppins Light"/>
            </a:endParaRPr>
          </a:p>
        </p:txBody>
      </p:sp>
      <p:sp>
        <p:nvSpPr>
          <p:cNvPr id="100293724" name="Google Shape;595;p28"/>
          <p:cNvSpPr/>
          <p:nvPr/>
        </p:nvSpPr>
        <p:spPr bwMode="auto">
          <a:xfrm>
            <a:off x="8018800" y="1795250"/>
            <a:ext cx="2826600" cy="282540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Poppins Light"/>
              <a:ea typeface="Poppins Light"/>
              <a:cs typeface="Poppins Light"/>
            </a:endParaRPr>
          </a:p>
        </p:txBody>
      </p:sp>
      <p:pic>
        <p:nvPicPr>
          <p:cNvPr id="1046318154" name="Google Shape;596;p28"/>
          <p:cNvPicPr/>
          <p:nvPr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1346600" y="1794652"/>
            <a:ext cx="2826600" cy="28266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216695687" name="Google Shape;597;p28"/>
          <p:cNvPicPr/>
          <p:nvPr/>
        </p:nvPicPr>
        <p:blipFill>
          <a:blip r:embed="rId4">
            <a:alphaModFix/>
          </a:blip>
          <a:srcRect l="0" t="0" r="0" b="0"/>
          <a:stretch/>
        </p:blipFill>
        <p:spPr bwMode="auto">
          <a:xfrm>
            <a:off x="4682701" y="1794638"/>
            <a:ext cx="2826600" cy="28266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045571931" name="Google Shape;598;p28"/>
          <p:cNvPicPr/>
          <p:nvPr/>
        </p:nvPicPr>
        <p:blipFill>
          <a:blip r:embed="rId5">
            <a:alphaModFix/>
          </a:blip>
          <a:srcRect l="0" t="0" r="0" b="0"/>
          <a:stretch/>
        </p:blipFill>
        <p:spPr bwMode="auto">
          <a:xfrm>
            <a:off x="8018800" y="1794639"/>
            <a:ext cx="2826600" cy="28266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22583082" name="Google Shape;599;p28"/>
          <p:cNvSpPr txBox="1"/>
          <p:nvPr>
            <p:ph type="title"/>
          </p:nvPr>
        </p:nvSpPr>
        <p:spPr bwMode="auto">
          <a:xfrm>
            <a:off x="924900" y="633475"/>
            <a:ext cx="103422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This is our team.</a:t>
            </a:r>
            <a:endParaRPr/>
          </a:p>
        </p:txBody>
      </p:sp>
      <p:sp>
        <p:nvSpPr>
          <p:cNvPr id="618103729" name="Google Shape;600;p28"/>
          <p:cNvSpPr txBox="1"/>
          <p:nvPr>
            <p:ph type="body" idx="1"/>
          </p:nvPr>
        </p:nvSpPr>
        <p:spPr bwMode="auto">
          <a:xfrm>
            <a:off x="1346600" y="5302925"/>
            <a:ext cx="2826600" cy="1397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- </a:t>
            </a:r>
            <a:r>
              <a:rPr lang="en" sz="1600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Search anime with Jikan API, show Anime</a:t>
            </a:r>
            <a:br>
              <a:rPr lang="en" sz="1600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</a:br>
            <a:r>
              <a:rPr lang="en" sz="1600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- Add anime to tracking</a:t>
            </a:r>
            <a:endParaRPr sz="1600" i="1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- View, filter and setting tracking Anime</a:t>
            </a:r>
            <a:endParaRPr sz="1600" i="1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buSzPts val="770"/>
              <a:buNone/>
              <a:defRPr/>
            </a:pPr>
            <a:endParaRPr sz="1600"/>
          </a:p>
        </p:txBody>
      </p:sp>
      <p:sp>
        <p:nvSpPr>
          <p:cNvPr id="1360742978" name="Google Shape;601;p28"/>
          <p:cNvSpPr txBox="1"/>
          <p:nvPr>
            <p:ph type="subTitle" idx="2"/>
          </p:nvPr>
        </p:nvSpPr>
        <p:spPr bwMode="auto">
          <a:xfrm>
            <a:off x="1346600" y="4790325"/>
            <a:ext cx="2826600" cy="5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chemeClr val="accent4"/>
                </a:solidFill>
              </a:rPr>
              <a:t>Vinh</a:t>
            </a:r>
            <a:r>
              <a:rPr lang="en">
                <a:solidFill>
                  <a:schemeClr val="accent4"/>
                </a:solidFill>
              </a:rPr>
              <a:t> </a:t>
            </a:r>
            <a:r>
              <a:rPr lang="en">
                <a:solidFill>
                  <a:schemeClr val="accent4"/>
                </a:solidFill>
              </a:rPr>
              <a:t>Chí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524148213" name="Google Shape;602;p28"/>
          <p:cNvSpPr txBox="1"/>
          <p:nvPr>
            <p:ph type="body" idx="3"/>
          </p:nvPr>
        </p:nvSpPr>
        <p:spPr bwMode="auto">
          <a:xfrm>
            <a:off x="4648000" y="5302925"/>
            <a:ext cx="2826600" cy="144209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Add and Manage Anime, season and studio from local</a:t>
            </a:r>
            <a:endParaRPr sz="1600" i="1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600" i="1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buSzPts val="770"/>
              <a:buNone/>
              <a:defRPr/>
            </a:pPr>
            <a:endParaRPr sz="1600"/>
          </a:p>
        </p:txBody>
      </p:sp>
      <p:sp>
        <p:nvSpPr>
          <p:cNvPr id="1010979853" name="Google Shape;603;p28"/>
          <p:cNvSpPr txBox="1"/>
          <p:nvPr>
            <p:ph type="subTitle" idx="4"/>
          </p:nvPr>
        </p:nvSpPr>
        <p:spPr bwMode="auto">
          <a:xfrm>
            <a:off x="4648000" y="4790325"/>
            <a:ext cx="2826600" cy="5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chemeClr val="accent3"/>
                </a:solidFill>
              </a:rPr>
              <a:t>Minh Quân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6720935" name="Google Shape;604;p28"/>
          <p:cNvSpPr txBox="1"/>
          <p:nvPr>
            <p:ph type="body" idx="5"/>
          </p:nvPr>
        </p:nvSpPr>
        <p:spPr bwMode="auto">
          <a:xfrm>
            <a:off x="8018675" y="5302925"/>
            <a:ext cx="2826600" cy="945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- </a:t>
            </a:r>
            <a:r>
              <a:rPr lang="en" sz="1600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Analysis Tracking data</a:t>
            </a:r>
            <a:endParaRPr sz="1600" i="1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- Show notification when time coming</a:t>
            </a:r>
            <a:endParaRPr sz="1600" i="1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buSzPts val="770"/>
              <a:buNone/>
              <a:defRPr/>
            </a:pPr>
            <a:endParaRPr sz="1600"/>
          </a:p>
        </p:txBody>
      </p:sp>
      <p:sp>
        <p:nvSpPr>
          <p:cNvPr id="1702492473" name="Google Shape;605;p28"/>
          <p:cNvSpPr txBox="1"/>
          <p:nvPr>
            <p:ph type="subTitle" idx="6"/>
          </p:nvPr>
        </p:nvSpPr>
        <p:spPr bwMode="auto">
          <a:xfrm>
            <a:off x="8018675" y="4790325"/>
            <a:ext cx="2826600" cy="5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chemeClr val="accent4"/>
                </a:solidFill>
              </a:rPr>
              <a:t>Thế Lộc</a:t>
            </a: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91600220" name="Google Shape;610;p29"/>
          <p:cNvSpPr txBox="1"/>
          <p:nvPr>
            <p:ph type="title"/>
          </p:nvPr>
        </p:nvSpPr>
        <p:spPr bwMode="auto">
          <a:xfrm>
            <a:off x="4131200" y="675600"/>
            <a:ext cx="3378000" cy="1367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4500"/>
              <a:t>Application Functions</a:t>
            </a:r>
            <a:endParaRPr sz="4500"/>
          </a:p>
        </p:txBody>
      </p:sp>
      <p:sp>
        <p:nvSpPr>
          <p:cNvPr id="535688972" name="Google Shape;611;p29"/>
          <p:cNvSpPr txBox="1"/>
          <p:nvPr>
            <p:ph type="body" idx="1"/>
          </p:nvPr>
        </p:nvSpPr>
        <p:spPr bwMode="auto">
          <a:xfrm>
            <a:off x="996800" y="2438650"/>
            <a:ext cx="5670600" cy="3511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pPr>
            <a:r>
              <a:rPr lang="en" sz="2000"/>
              <a:t>Add anime tracking from JikanAPI</a:t>
            </a:r>
            <a:endParaRPr sz="2000"/>
          </a:p>
          <a:p>
            <a:pPr marL="45720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pPr>
            <a:r>
              <a:rPr lang="en" sz="2000"/>
              <a:t>You can add anime from local if you can find it.</a:t>
            </a:r>
            <a:endParaRPr sz="2000"/>
          </a:p>
          <a:p>
            <a:pPr marL="45720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pPr>
            <a:r>
              <a:rPr lang="en" sz="2000"/>
              <a:t>Change status of tracking list (watching, plan to watch, on hold,...)</a:t>
            </a:r>
            <a:endParaRPr sz="2000"/>
          </a:p>
        </p:txBody>
      </p:sp>
      <p:grpSp>
        <p:nvGrpSpPr>
          <p:cNvPr id="1606702709" name="Google Shape;612;p29"/>
          <p:cNvGrpSpPr/>
          <p:nvPr/>
        </p:nvGrpSpPr>
        <p:grpSpPr bwMode="auto">
          <a:xfrm>
            <a:off x="8340475" y="2016974"/>
            <a:ext cx="2283267" cy="2289816"/>
            <a:chOff x="4593397" y="1441597"/>
            <a:chExt cx="1680726" cy="1685546"/>
          </a:xfrm>
        </p:grpSpPr>
        <p:sp>
          <p:nvSpPr>
            <p:cNvPr id="613" name="Google Shape;613;p29"/>
            <p:cNvSpPr/>
            <p:nvPr/>
          </p:nvSpPr>
          <p:spPr bwMode="auto">
            <a:xfrm>
              <a:off x="4636901" y="1545111"/>
              <a:ext cx="1637222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fill="norm" stroke="1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14" name="Google Shape;614;p29"/>
            <p:cNvSpPr/>
            <p:nvPr/>
          </p:nvSpPr>
          <p:spPr bwMode="auto">
            <a:xfrm>
              <a:off x="4593397" y="1441597"/>
              <a:ext cx="1442681" cy="1464465"/>
            </a:xfrm>
            <a:custGeom>
              <a:avLst/>
              <a:gdLst/>
              <a:ahLst/>
              <a:cxnLst/>
              <a:rect l="l" t="t" r="r" b="b"/>
              <a:pathLst>
                <a:path w="1442681" h="1453563" fill="norm" stroke="1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615" name="Google Shape;615;p29"/>
            <p:cNvSpPr/>
            <p:nvPr/>
          </p:nvSpPr>
          <p:spPr bwMode="auto"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fill="norm" stroke="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367797245" name="Google Shape;616;p29"/>
          <p:cNvSpPr/>
          <p:nvPr/>
        </p:nvSpPr>
        <p:spPr bwMode="auto">
          <a:xfrm>
            <a:off x="2192975" y="487950"/>
            <a:ext cx="1742400" cy="17424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9600">
                <a:solidFill>
                  <a:schemeClr val="accent4"/>
                </a:solidFill>
                <a:latin typeface="Poppins ExtraBold"/>
                <a:ea typeface="Poppins ExtraBold"/>
                <a:cs typeface="Poppins ExtraBold"/>
              </a:rPr>
              <a:t>03</a:t>
            </a:r>
            <a:endParaRPr sz="9600">
              <a:solidFill>
                <a:schemeClr val="accent4"/>
              </a:solidFill>
              <a:latin typeface="Poppins ExtraBold"/>
              <a:ea typeface="Poppins ExtraBold"/>
              <a:cs typeface="Poppins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SlidesMania Template">
  <a:themeElements>
    <a:clrScheme name="Simple Light">
      <a:dk1>
        <a:srgbClr val="481F48"/>
      </a:dk1>
      <a:lt1>
        <a:srgbClr val="FCECDE"/>
      </a:lt1>
      <a:dk2>
        <a:srgbClr val="0B032D"/>
      </a:dk2>
      <a:lt2>
        <a:srgbClr val="EEEEEE"/>
      </a:lt2>
      <a:accent1>
        <a:srgbClr val="0B032D"/>
      </a:accent1>
      <a:accent2>
        <a:srgbClr val="481F48"/>
      </a:accent2>
      <a:accent3>
        <a:srgbClr val="843B62"/>
      </a:accent3>
      <a:accent4>
        <a:srgbClr val="F67E7D"/>
      </a:accent4>
      <a:accent5>
        <a:srgbClr val="FFB997"/>
      </a:accent5>
      <a:accent6>
        <a:srgbClr val="FB9C8A"/>
      </a:accent6>
      <a:hlink>
        <a:srgbClr val="F67E7D"/>
      </a:hlink>
      <a:folHlink>
        <a:srgbClr val="0097A7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ONLYOFFICE/9.0.4.50</Application>
  <PresentationFormat>On-screen Show (4:3)</PresentationFormat>
  <Paragraphs>0</Paragraphs>
  <Slides>13</Slides>
  <Notes>13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/>
</cp:coreProperties>
</file>